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23"/>
  </p:notesMasterIdLst>
  <p:sldIdLst>
    <p:sldId id="256" r:id="rId5"/>
    <p:sldId id="328" r:id="rId6"/>
    <p:sldId id="312" r:id="rId7"/>
    <p:sldId id="329" r:id="rId8"/>
    <p:sldId id="313" r:id="rId9"/>
    <p:sldId id="331" r:id="rId10"/>
    <p:sldId id="320" r:id="rId11"/>
    <p:sldId id="321" r:id="rId12"/>
    <p:sldId id="322" r:id="rId13"/>
    <p:sldId id="315" r:id="rId14"/>
    <p:sldId id="316" r:id="rId15"/>
    <p:sldId id="323" r:id="rId16"/>
    <p:sldId id="324" r:id="rId17"/>
    <p:sldId id="330" r:id="rId18"/>
    <p:sldId id="325" r:id="rId19"/>
    <p:sldId id="327" r:id="rId20"/>
    <p:sldId id="326" r:id="rId21"/>
    <p:sldId id="260" r:id="rId22"/>
  </p:sldIdLst>
  <p:sldSz cx="9144000" cy="5143500" type="screen16x9"/>
  <p:notesSz cx="6858000" cy="9144000"/>
  <p:embeddedFontLst>
    <p:embeddedFont>
      <p:font typeface="Inter Tight" panose="020B0604020202020204" charset="0"/>
      <p:regular r:id="rId24"/>
      <p:bold r:id="rId25"/>
      <p:italic r:id="rId26"/>
      <p:boldItalic r:id="rId27"/>
    </p:embeddedFont>
    <p:embeddedFont>
      <p:font typeface="Inter Tight Black" panose="020B0604020202020204" charset="0"/>
      <p:bold r:id="rId28"/>
      <p:boldItalic r:id="rId29"/>
    </p:embeddedFont>
    <p:embeddedFont>
      <p:font typeface="Lexend Deca Light" panose="020B0604020202020204" charset="0"/>
      <p:regular r:id="rId30"/>
      <p:bold r:id="rId31"/>
    </p:embeddedFont>
    <p:embeddedFont>
      <p:font typeface="Sarabun" panose="020B0604020202020204" charset="-3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271985-3919-4069-98FC-C9A0EF2F6BD0}">
  <a:tblStyle styleId="{7D271985-3919-4069-98FC-C9A0EF2F6B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29724F-D762-4586-9245-5287FBD00CB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varScale="1">
        <p:scale>
          <a:sx n="103" d="100"/>
          <a:sy n="103" d="100"/>
        </p:scale>
        <p:origin x="84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ONI Erin" userId="853ebfe7-f09c-4d2e-909e-ff2421df0a87" providerId="ADAL" clId="{B030F6B0-EAFC-40E5-A586-A359E3783EB6}"/>
    <pc:docChg chg="undo custSel addSld delSld modSld sldOrd">
      <pc:chgData name="BERNARDONI Erin" userId="853ebfe7-f09c-4d2e-909e-ff2421df0a87" providerId="ADAL" clId="{B030F6B0-EAFC-40E5-A586-A359E3783EB6}" dt="2025-06-26T06:43:29.075" v="2843"/>
      <pc:docMkLst>
        <pc:docMk/>
      </pc:docMkLst>
      <pc:sldChg chg="addSp delSp modSp mod">
        <pc:chgData name="BERNARDONI Erin" userId="853ebfe7-f09c-4d2e-909e-ff2421df0a87" providerId="ADAL" clId="{B030F6B0-EAFC-40E5-A586-A359E3783EB6}" dt="2025-06-19T07:16:41.404" v="77" actId="1076"/>
        <pc:sldMkLst>
          <pc:docMk/>
          <pc:sldMk cId="0" sldId="256"/>
        </pc:sldMkLst>
      </pc:sldChg>
      <pc:sldChg chg="mod modShow">
        <pc:chgData name="BERNARDONI Erin" userId="853ebfe7-f09c-4d2e-909e-ff2421df0a87" providerId="ADAL" clId="{B030F6B0-EAFC-40E5-A586-A359E3783EB6}" dt="2025-06-23T14:41:36.479" v="1818" actId="729"/>
        <pc:sldMkLst>
          <pc:docMk/>
          <pc:sldMk cId="0" sldId="257"/>
        </pc:sldMkLst>
      </pc:sldChg>
      <pc:sldChg chg="mod modShow">
        <pc:chgData name="BERNARDONI Erin" userId="853ebfe7-f09c-4d2e-909e-ff2421df0a87" providerId="ADAL" clId="{B030F6B0-EAFC-40E5-A586-A359E3783EB6}" dt="2025-06-23T14:41:36.479" v="1818" actId="729"/>
        <pc:sldMkLst>
          <pc:docMk/>
          <pc:sldMk cId="0" sldId="258"/>
        </pc:sldMkLst>
      </pc:sldChg>
      <pc:sldChg chg="mod modShow">
        <pc:chgData name="BERNARDONI Erin" userId="853ebfe7-f09c-4d2e-909e-ff2421df0a87" providerId="ADAL" clId="{B030F6B0-EAFC-40E5-A586-A359E3783EB6}" dt="2025-06-23T14:41:36.479" v="1818" actId="729"/>
        <pc:sldMkLst>
          <pc:docMk/>
          <pc:sldMk cId="0" sldId="259"/>
        </pc:sldMkLst>
      </pc:sldChg>
      <pc:sldChg chg="addSp delSp modSp mod ord">
        <pc:chgData name="BERNARDONI Erin" userId="853ebfe7-f09c-4d2e-909e-ff2421df0a87" providerId="ADAL" clId="{B030F6B0-EAFC-40E5-A586-A359E3783EB6}" dt="2025-06-23T14:41:25.553" v="1817" actId="20577"/>
        <pc:sldMkLst>
          <pc:docMk/>
          <pc:sldMk cId="0" sldId="260"/>
        </pc:sldMkLst>
      </pc:sldChg>
      <pc:sldChg chg="mod modShow">
        <pc:chgData name="BERNARDONI Erin" userId="853ebfe7-f09c-4d2e-909e-ff2421df0a87" providerId="ADAL" clId="{B030F6B0-EAFC-40E5-A586-A359E3783EB6}" dt="2025-06-23T14:41:36.479" v="1818" actId="729"/>
        <pc:sldMkLst>
          <pc:docMk/>
          <pc:sldMk cId="0" sldId="261"/>
        </pc:sldMkLst>
      </pc:sldChg>
      <pc:sldChg chg="mod modShow">
        <pc:chgData name="BERNARDONI Erin" userId="853ebfe7-f09c-4d2e-909e-ff2421df0a87" providerId="ADAL" clId="{B030F6B0-EAFC-40E5-A586-A359E3783EB6}" dt="2025-06-23T14:41:36.479" v="1818" actId="729"/>
        <pc:sldMkLst>
          <pc:docMk/>
          <pc:sldMk cId="0" sldId="262"/>
        </pc:sldMkLst>
      </pc:sldChg>
      <pc:sldChg chg="addSp delSp mod modShow">
        <pc:chgData name="BERNARDONI Erin" userId="853ebfe7-f09c-4d2e-909e-ff2421df0a87" providerId="ADAL" clId="{B030F6B0-EAFC-40E5-A586-A359E3783EB6}" dt="2025-06-23T14:41:36.479" v="1818" actId="729"/>
        <pc:sldMkLst>
          <pc:docMk/>
          <pc:sldMk cId="0" sldId="263"/>
        </pc:sldMkLst>
      </pc:sldChg>
      <pc:sldChg chg="mod modShow">
        <pc:chgData name="BERNARDONI Erin" userId="853ebfe7-f09c-4d2e-909e-ff2421df0a87" providerId="ADAL" clId="{B030F6B0-EAFC-40E5-A586-A359E3783EB6}" dt="2025-06-23T14:41:36.479" v="1818" actId="729"/>
        <pc:sldMkLst>
          <pc:docMk/>
          <pc:sldMk cId="0" sldId="264"/>
        </pc:sldMkLst>
      </pc:sldChg>
      <pc:sldChg chg="mod modShow">
        <pc:chgData name="BERNARDONI Erin" userId="853ebfe7-f09c-4d2e-909e-ff2421df0a87" providerId="ADAL" clId="{B030F6B0-EAFC-40E5-A586-A359E3783EB6}" dt="2025-06-23T14:41:36.479" v="1818" actId="729"/>
        <pc:sldMkLst>
          <pc:docMk/>
          <pc:sldMk cId="0" sldId="265"/>
        </pc:sldMkLst>
      </pc:sldChg>
      <pc:sldChg chg="mod modShow">
        <pc:chgData name="BERNARDONI Erin" userId="853ebfe7-f09c-4d2e-909e-ff2421df0a87" providerId="ADAL" clId="{B030F6B0-EAFC-40E5-A586-A359E3783EB6}" dt="2025-06-23T14:41:36.479" v="1818" actId="729"/>
        <pc:sldMkLst>
          <pc:docMk/>
          <pc:sldMk cId="0" sldId="266"/>
        </pc:sldMkLst>
      </pc:sldChg>
      <pc:sldChg chg="mod modShow">
        <pc:chgData name="BERNARDONI Erin" userId="853ebfe7-f09c-4d2e-909e-ff2421df0a87" providerId="ADAL" clId="{B030F6B0-EAFC-40E5-A586-A359E3783EB6}" dt="2025-06-23T14:41:36.479" v="1818" actId="729"/>
        <pc:sldMkLst>
          <pc:docMk/>
          <pc:sldMk cId="0" sldId="267"/>
        </pc:sldMkLst>
      </pc:sldChg>
      <pc:sldChg chg="mod modShow">
        <pc:chgData name="BERNARDONI Erin" userId="853ebfe7-f09c-4d2e-909e-ff2421df0a87" providerId="ADAL" clId="{B030F6B0-EAFC-40E5-A586-A359E3783EB6}" dt="2025-06-23T14:41:36.479" v="1818" actId="729"/>
        <pc:sldMkLst>
          <pc:docMk/>
          <pc:sldMk cId="0" sldId="268"/>
        </pc:sldMkLst>
      </pc:sldChg>
      <pc:sldChg chg="mod modShow">
        <pc:chgData name="BERNARDONI Erin" userId="853ebfe7-f09c-4d2e-909e-ff2421df0a87" providerId="ADAL" clId="{B030F6B0-EAFC-40E5-A586-A359E3783EB6}" dt="2025-06-23T14:41:36.479" v="1818" actId="729"/>
        <pc:sldMkLst>
          <pc:docMk/>
          <pc:sldMk cId="0" sldId="269"/>
        </pc:sldMkLst>
      </pc:sldChg>
      <pc:sldChg chg="mod modShow">
        <pc:chgData name="BERNARDONI Erin" userId="853ebfe7-f09c-4d2e-909e-ff2421df0a87" providerId="ADAL" clId="{B030F6B0-EAFC-40E5-A586-A359E3783EB6}" dt="2025-06-23T14:41:36.479" v="1818" actId="729"/>
        <pc:sldMkLst>
          <pc:docMk/>
          <pc:sldMk cId="0" sldId="270"/>
        </pc:sldMkLst>
      </pc:sldChg>
      <pc:sldChg chg="mod modShow">
        <pc:chgData name="BERNARDONI Erin" userId="853ebfe7-f09c-4d2e-909e-ff2421df0a87" providerId="ADAL" clId="{B030F6B0-EAFC-40E5-A586-A359E3783EB6}" dt="2025-06-23T14:41:36.479" v="1818" actId="729"/>
        <pc:sldMkLst>
          <pc:docMk/>
          <pc:sldMk cId="0" sldId="271"/>
        </pc:sldMkLst>
      </pc:sldChg>
      <pc:sldChg chg="mod modShow">
        <pc:chgData name="BERNARDONI Erin" userId="853ebfe7-f09c-4d2e-909e-ff2421df0a87" providerId="ADAL" clId="{B030F6B0-EAFC-40E5-A586-A359E3783EB6}" dt="2025-06-23T14:41:36.479" v="1818" actId="729"/>
        <pc:sldMkLst>
          <pc:docMk/>
          <pc:sldMk cId="0" sldId="272"/>
        </pc:sldMkLst>
      </pc:sldChg>
      <pc:sldChg chg="mod modShow">
        <pc:chgData name="BERNARDONI Erin" userId="853ebfe7-f09c-4d2e-909e-ff2421df0a87" providerId="ADAL" clId="{B030F6B0-EAFC-40E5-A586-A359E3783EB6}" dt="2025-06-23T14:41:36.479" v="1818" actId="729"/>
        <pc:sldMkLst>
          <pc:docMk/>
          <pc:sldMk cId="0" sldId="273"/>
        </pc:sldMkLst>
      </pc:sldChg>
      <pc:sldChg chg="mod modShow">
        <pc:chgData name="BERNARDONI Erin" userId="853ebfe7-f09c-4d2e-909e-ff2421df0a87" providerId="ADAL" clId="{B030F6B0-EAFC-40E5-A586-A359E3783EB6}" dt="2025-06-23T14:41:36.479" v="1818" actId="729"/>
        <pc:sldMkLst>
          <pc:docMk/>
          <pc:sldMk cId="0" sldId="274"/>
        </pc:sldMkLst>
      </pc:sldChg>
      <pc:sldChg chg="mod modShow">
        <pc:chgData name="BERNARDONI Erin" userId="853ebfe7-f09c-4d2e-909e-ff2421df0a87" providerId="ADAL" clId="{B030F6B0-EAFC-40E5-A586-A359E3783EB6}" dt="2025-06-23T14:41:36.479" v="1818" actId="729"/>
        <pc:sldMkLst>
          <pc:docMk/>
          <pc:sldMk cId="0" sldId="275"/>
        </pc:sldMkLst>
      </pc:sldChg>
      <pc:sldChg chg="mod modShow">
        <pc:chgData name="BERNARDONI Erin" userId="853ebfe7-f09c-4d2e-909e-ff2421df0a87" providerId="ADAL" clId="{B030F6B0-EAFC-40E5-A586-A359E3783EB6}" dt="2025-06-23T14:41:36.479" v="1818" actId="729"/>
        <pc:sldMkLst>
          <pc:docMk/>
          <pc:sldMk cId="0" sldId="276"/>
        </pc:sldMkLst>
      </pc:sldChg>
      <pc:sldChg chg="mod modShow">
        <pc:chgData name="BERNARDONI Erin" userId="853ebfe7-f09c-4d2e-909e-ff2421df0a87" providerId="ADAL" clId="{B030F6B0-EAFC-40E5-A586-A359E3783EB6}" dt="2025-06-23T14:41:36.479" v="1818" actId="729"/>
        <pc:sldMkLst>
          <pc:docMk/>
          <pc:sldMk cId="0" sldId="277"/>
        </pc:sldMkLst>
      </pc:sldChg>
      <pc:sldChg chg="mod modShow">
        <pc:chgData name="BERNARDONI Erin" userId="853ebfe7-f09c-4d2e-909e-ff2421df0a87" providerId="ADAL" clId="{B030F6B0-EAFC-40E5-A586-A359E3783EB6}" dt="2025-06-23T14:41:36.479" v="1818" actId="729"/>
        <pc:sldMkLst>
          <pc:docMk/>
          <pc:sldMk cId="0" sldId="278"/>
        </pc:sldMkLst>
      </pc:sldChg>
      <pc:sldChg chg="mod modShow">
        <pc:chgData name="BERNARDONI Erin" userId="853ebfe7-f09c-4d2e-909e-ff2421df0a87" providerId="ADAL" clId="{B030F6B0-EAFC-40E5-A586-A359E3783EB6}" dt="2025-06-23T14:41:36.479" v="1818" actId="729"/>
        <pc:sldMkLst>
          <pc:docMk/>
          <pc:sldMk cId="0" sldId="279"/>
        </pc:sldMkLst>
      </pc:sldChg>
      <pc:sldChg chg="mod modShow">
        <pc:chgData name="BERNARDONI Erin" userId="853ebfe7-f09c-4d2e-909e-ff2421df0a87" providerId="ADAL" clId="{B030F6B0-EAFC-40E5-A586-A359E3783EB6}" dt="2025-06-23T14:41:36.479" v="1818" actId="729"/>
        <pc:sldMkLst>
          <pc:docMk/>
          <pc:sldMk cId="0" sldId="280"/>
        </pc:sldMkLst>
      </pc:sldChg>
      <pc:sldChg chg="mod modShow">
        <pc:chgData name="BERNARDONI Erin" userId="853ebfe7-f09c-4d2e-909e-ff2421df0a87" providerId="ADAL" clId="{B030F6B0-EAFC-40E5-A586-A359E3783EB6}" dt="2025-06-23T14:41:36.479" v="1818" actId="729"/>
        <pc:sldMkLst>
          <pc:docMk/>
          <pc:sldMk cId="0" sldId="281"/>
        </pc:sldMkLst>
      </pc:sldChg>
      <pc:sldChg chg="mod modShow">
        <pc:chgData name="BERNARDONI Erin" userId="853ebfe7-f09c-4d2e-909e-ff2421df0a87" providerId="ADAL" clId="{B030F6B0-EAFC-40E5-A586-A359E3783EB6}" dt="2025-06-23T14:41:36.479" v="1818" actId="729"/>
        <pc:sldMkLst>
          <pc:docMk/>
          <pc:sldMk cId="0" sldId="282"/>
        </pc:sldMkLst>
      </pc:sldChg>
      <pc:sldChg chg="mod modShow">
        <pc:chgData name="BERNARDONI Erin" userId="853ebfe7-f09c-4d2e-909e-ff2421df0a87" providerId="ADAL" clId="{B030F6B0-EAFC-40E5-A586-A359E3783EB6}" dt="2025-06-23T14:41:36.479" v="1818" actId="729"/>
        <pc:sldMkLst>
          <pc:docMk/>
          <pc:sldMk cId="0" sldId="283"/>
        </pc:sldMkLst>
      </pc:sldChg>
      <pc:sldChg chg="mod modShow">
        <pc:chgData name="BERNARDONI Erin" userId="853ebfe7-f09c-4d2e-909e-ff2421df0a87" providerId="ADAL" clId="{B030F6B0-EAFC-40E5-A586-A359E3783EB6}" dt="2025-06-23T14:41:36.479" v="1818" actId="729"/>
        <pc:sldMkLst>
          <pc:docMk/>
          <pc:sldMk cId="0" sldId="284"/>
        </pc:sldMkLst>
      </pc:sldChg>
      <pc:sldChg chg="mod modShow">
        <pc:chgData name="BERNARDONI Erin" userId="853ebfe7-f09c-4d2e-909e-ff2421df0a87" providerId="ADAL" clId="{B030F6B0-EAFC-40E5-A586-A359E3783EB6}" dt="2025-06-23T14:41:36.479" v="1818" actId="729"/>
        <pc:sldMkLst>
          <pc:docMk/>
          <pc:sldMk cId="0" sldId="285"/>
        </pc:sldMkLst>
      </pc:sldChg>
      <pc:sldChg chg="mod modShow">
        <pc:chgData name="BERNARDONI Erin" userId="853ebfe7-f09c-4d2e-909e-ff2421df0a87" providerId="ADAL" clId="{B030F6B0-EAFC-40E5-A586-A359E3783EB6}" dt="2025-06-23T14:41:36.479" v="1818" actId="729"/>
        <pc:sldMkLst>
          <pc:docMk/>
          <pc:sldMk cId="0" sldId="286"/>
        </pc:sldMkLst>
      </pc:sldChg>
      <pc:sldChg chg="mod modShow">
        <pc:chgData name="BERNARDONI Erin" userId="853ebfe7-f09c-4d2e-909e-ff2421df0a87" providerId="ADAL" clId="{B030F6B0-EAFC-40E5-A586-A359E3783EB6}" dt="2025-06-23T14:41:36.479" v="1818" actId="729"/>
        <pc:sldMkLst>
          <pc:docMk/>
          <pc:sldMk cId="0" sldId="287"/>
        </pc:sldMkLst>
      </pc:sldChg>
      <pc:sldChg chg="mod modShow">
        <pc:chgData name="BERNARDONI Erin" userId="853ebfe7-f09c-4d2e-909e-ff2421df0a87" providerId="ADAL" clId="{B030F6B0-EAFC-40E5-A586-A359E3783EB6}" dt="2025-06-23T14:41:36.479" v="1818" actId="729"/>
        <pc:sldMkLst>
          <pc:docMk/>
          <pc:sldMk cId="0" sldId="288"/>
        </pc:sldMkLst>
      </pc:sldChg>
      <pc:sldChg chg="mod modShow">
        <pc:chgData name="BERNARDONI Erin" userId="853ebfe7-f09c-4d2e-909e-ff2421df0a87" providerId="ADAL" clId="{B030F6B0-EAFC-40E5-A586-A359E3783EB6}" dt="2025-06-23T14:41:36.479" v="1818" actId="729"/>
        <pc:sldMkLst>
          <pc:docMk/>
          <pc:sldMk cId="0" sldId="289"/>
        </pc:sldMkLst>
      </pc:sldChg>
      <pc:sldChg chg="mod modShow">
        <pc:chgData name="BERNARDONI Erin" userId="853ebfe7-f09c-4d2e-909e-ff2421df0a87" providerId="ADAL" clId="{B030F6B0-EAFC-40E5-A586-A359E3783EB6}" dt="2025-06-23T14:41:36.479" v="1818" actId="729"/>
        <pc:sldMkLst>
          <pc:docMk/>
          <pc:sldMk cId="0" sldId="290"/>
        </pc:sldMkLst>
      </pc:sldChg>
      <pc:sldChg chg="mod modShow">
        <pc:chgData name="BERNARDONI Erin" userId="853ebfe7-f09c-4d2e-909e-ff2421df0a87" providerId="ADAL" clId="{B030F6B0-EAFC-40E5-A586-A359E3783EB6}" dt="2025-06-23T14:41:36.479" v="1818" actId="729"/>
        <pc:sldMkLst>
          <pc:docMk/>
          <pc:sldMk cId="0" sldId="291"/>
        </pc:sldMkLst>
      </pc:sldChg>
      <pc:sldChg chg="mod modShow">
        <pc:chgData name="BERNARDONI Erin" userId="853ebfe7-f09c-4d2e-909e-ff2421df0a87" providerId="ADAL" clId="{B030F6B0-EAFC-40E5-A586-A359E3783EB6}" dt="2025-06-23T14:41:36.479" v="1818" actId="729"/>
        <pc:sldMkLst>
          <pc:docMk/>
          <pc:sldMk cId="0" sldId="292"/>
        </pc:sldMkLst>
      </pc:sldChg>
      <pc:sldChg chg="mod modShow">
        <pc:chgData name="BERNARDONI Erin" userId="853ebfe7-f09c-4d2e-909e-ff2421df0a87" providerId="ADAL" clId="{B030F6B0-EAFC-40E5-A586-A359E3783EB6}" dt="2025-06-23T14:41:36.479" v="1818" actId="729"/>
        <pc:sldMkLst>
          <pc:docMk/>
          <pc:sldMk cId="0" sldId="293"/>
        </pc:sldMkLst>
      </pc:sldChg>
      <pc:sldChg chg="mod modShow">
        <pc:chgData name="BERNARDONI Erin" userId="853ebfe7-f09c-4d2e-909e-ff2421df0a87" providerId="ADAL" clId="{B030F6B0-EAFC-40E5-A586-A359E3783EB6}" dt="2025-06-23T14:41:36.479" v="1818" actId="729"/>
        <pc:sldMkLst>
          <pc:docMk/>
          <pc:sldMk cId="0" sldId="294"/>
        </pc:sldMkLst>
      </pc:sldChg>
      <pc:sldChg chg="mod modShow">
        <pc:chgData name="BERNARDONI Erin" userId="853ebfe7-f09c-4d2e-909e-ff2421df0a87" providerId="ADAL" clId="{B030F6B0-EAFC-40E5-A586-A359E3783EB6}" dt="2025-06-23T14:41:36.479" v="1818" actId="729"/>
        <pc:sldMkLst>
          <pc:docMk/>
          <pc:sldMk cId="0" sldId="295"/>
        </pc:sldMkLst>
      </pc:sldChg>
      <pc:sldChg chg="mod modShow">
        <pc:chgData name="BERNARDONI Erin" userId="853ebfe7-f09c-4d2e-909e-ff2421df0a87" providerId="ADAL" clId="{B030F6B0-EAFC-40E5-A586-A359E3783EB6}" dt="2025-06-23T14:41:36.479" v="1818" actId="729"/>
        <pc:sldMkLst>
          <pc:docMk/>
          <pc:sldMk cId="0" sldId="296"/>
        </pc:sldMkLst>
      </pc:sldChg>
      <pc:sldChg chg="mod modShow">
        <pc:chgData name="BERNARDONI Erin" userId="853ebfe7-f09c-4d2e-909e-ff2421df0a87" providerId="ADAL" clId="{B030F6B0-EAFC-40E5-A586-A359E3783EB6}" dt="2025-06-23T14:41:36.479" v="1818" actId="729"/>
        <pc:sldMkLst>
          <pc:docMk/>
          <pc:sldMk cId="0" sldId="297"/>
        </pc:sldMkLst>
      </pc:sldChg>
      <pc:sldChg chg="mod modShow">
        <pc:chgData name="BERNARDONI Erin" userId="853ebfe7-f09c-4d2e-909e-ff2421df0a87" providerId="ADAL" clId="{B030F6B0-EAFC-40E5-A586-A359E3783EB6}" dt="2025-06-23T14:41:36.479" v="1818" actId="729"/>
        <pc:sldMkLst>
          <pc:docMk/>
          <pc:sldMk cId="0" sldId="298"/>
        </pc:sldMkLst>
      </pc:sldChg>
      <pc:sldChg chg="mod modShow">
        <pc:chgData name="BERNARDONI Erin" userId="853ebfe7-f09c-4d2e-909e-ff2421df0a87" providerId="ADAL" clId="{B030F6B0-EAFC-40E5-A586-A359E3783EB6}" dt="2025-06-23T14:41:36.479" v="1818" actId="729"/>
        <pc:sldMkLst>
          <pc:docMk/>
          <pc:sldMk cId="0" sldId="299"/>
        </pc:sldMkLst>
      </pc:sldChg>
      <pc:sldChg chg="mod modShow">
        <pc:chgData name="BERNARDONI Erin" userId="853ebfe7-f09c-4d2e-909e-ff2421df0a87" providerId="ADAL" clId="{B030F6B0-EAFC-40E5-A586-A359E3783EB6}" dt="2025-06-23T14:41:36.479" v="1818" actId="729"/>
        <pc:sldMkLst>
          <pc:docMk/>
          <pc:sldMk cId="0" sldId="300"/>
        </pc:sldMkLst>
      </pc:sldChg>
      <pc:sldChg chg="mod modShow">
        <pc:chgData name="BERNARDONI Erin" userId="853ebfe7-f09c-4d2e-909e-ff2421df0a87" providerId="ADAL" clId="{B030F6B0-EAFC-40E5-A586-A359E3783EB6}" dt="2025-06-23T14:41:36.479" v="1818" actId="729"/>
        <pc:sldMkLst>
          <pc:docMk/>
          <pc:sldMk cId="0" sldId="301"/>
        </pc:sldMkLst>
      </pc:sldChg>
      <pc:sldChg chg="mod modShow">
        <pc:chgData name="BERNARDONI Erin" userId="853ebfe7-f09c-4d2e-909e-ff2421df0a87" providerId="ADAL" clId="{B030F6B0-EAFC-40E5-A586-A359E3783EB6}" dt="2025-06-23T14:41:36.479" v="1818" actId="729"/>
        <pc:sldMkLst>
          <pc:docMk/>
          <pc:sldMk cId="0" sldId="302"/>
        </pc:sldMkLst>
      </pc:sldChg>
      <pc:sldChg chg="mod modShow">
        <pc:chgData name="BERNARDONI Erin" userId="853ebfe7-f09c-4d2e-909e-ff2421df0a87" providerId="ADAL" clId="{B030F6B0-EAFC-40E5-A586-A359E3783EB6}" dt="2025-06-23T14:41:36.479" v="1818" actId="729"/>
        <pc:sldMkLst>
          <pc:docMk/>
          <pc:sldMk cId="0" sldId="303"/>
        </pc:sldMkLst>
      </pc:sldChg>
      <pc:sldChg chg="mod modShow">
        <pc:chgData name="BERNARDONI Erin" userId="853ebfe7-f09c-4d2e-909e-ff2421df0a87" providerId="ADAL" clId="{B030F6B0-EAFC-40E5-A586-A359E3783EB6}" dt="2025-06-23T14:41:36.479" v="1818" actId="729"/>
        <pc:sldMkLst>
          <pc:docMk/>
          <pc:sldMk cId="0" sldId="304"/>
        </pc:sldMkLst>
      </pc:sldChg>
      <pc:sldChg chg="mod modShow">
        <pc:chgData name="BERNARDONI Erin" userId="853ebfe7-f09c-4d2e-909e-ff2421df0a87" providerId="ADAL" clId="{B030F6B0-EAFC-40E5-A586-A359E3783EB6}" dt="2025-06-23T14:41:36.479" v="1818" actId="729"/>
        <pc:sldMkLst>
          <pc:docMk/>
          <pc:sldMk cId="0" sldId="305"/>
        </pc:sldMkLst>
      </pc:sldChg>
      <pc:sldChg chg="mod modShow">
        <pc:chgData name="BERNARDONI Erin" userId="853ebfe7-f09c-4d2e-909e-ff2421df0a87" providerId="ADAL" clId="{B030F6B0-EAFC-40E5-A586-A359E3783EB6}" dt="2025-06-23T14:41:36.479" v="1818" actId="729"/>
        <pc:sldMkLst>
          <pc:docMk/>
          <pc:sldMk cId="0" sldId="306"/>
        </pc:sldMkLst>
      </pc:sldChg>
      <pc:sldChg chg="mod modShow">
        <pc:chgData name="BERNARDONI Erin" userId="853ebfe7-f09c-4d2e-909e-ff2421df0a87" providerId="ADAL" clId="{B030F6B0-EAFC-40E5-A586-A359E3783EB6}" dt="2025-06-23T14:41:36.479" v="1818" actId="729"/>
        <pc:sldMkLst>
          <pc:docMk/>
          <pc:sldMk cId="0" sldId="307"/>
        </pc:sldMkLst>
      </pc:sldChg>
      <pc:sldChg chg="mod modShow">
        <pc:chgData name="BERNARDONI Erin" userId="853ebfe7-f09c-4d2e-909e-ff2421df0a87" providerId="ADAL" clId="{B030F6B0-EAFC-40E5-A586-A359E3783EB6}" dt="2025-06-23T14:41:36.479" v="1818" actId="729"/>
        <pc:sldMkLst>
          <pc:docMk/>
          <pc:sldMk cId="0" sldId="308"/>
        </pc:sldMkLst>
      </pc:sldChg>
      <pc:sldChg chg="mod modShow">
        <pc:chgData name="BERNARDONI Erin" userId="853ebfe7-f09c-4d2e-909e-ff2421df0a87" providerId="ADAL" clId="{B030F6B0-EAFC-40E5-A586-A359E3783EB6}" dt="2025-06-23T14:41:36.479" v="1818" actId="729"/>
        <pc:sldMkLst>
          <pc:docMk/>
          <pc:sldMk cId="0" sldId="309"/>
        </pc:sldMkLst>
      </pc:sldChg>
      <pc:sldChg chg="mod modShow">
        <pc:chgData name="BERNARDONI Erin" userId="853ebfe7-f09c-4d2e-909e-ff2421df0a87" providerId="ADAL" clId="{B030F6B0-EAFC-40E5-A586-A359E3783EB6}" dt="2025-06-23T14:41:36.479" v="1818" actId="729"/>
        <pc:sldMkLst>
          <pc:docMk/>
          <pc:sldMk cId="0" sldId="310"/>
        </pc:sldMkLst>
      </pc:sldChg>
      <pc:sldChg chg="delSp new del mod modClrScheme chgLayout">
        <pc:chgData name="BERNARDONI Erin" userId="853ebfe7-f09c-4d2e-909e-ff2421df0a87" providerId="ADAL" clId="{B030F6B0-EAFC-40E5-A586-A359E3783EB6}" dt="2025-06-23T14:04:06.058" v="1345" actId="47"/>
        <pc:sldMkLst>
          <pc:docMk/>
          <pc:sldMk cId="289746783" sldId="311"/>
        </pc:sldMkLst>
      </pc:sldChg>
      <pc:sldChg chg="addSp delSp modSp add mod ord">
        <pc:chgData name="BERNARDONI Erin" userId="853ebfe7-f09c-4d2e-909e-ff2421df0a87" providerId="ADAL" clId="{B030F6B0-EAFC-40E5-A586-A359E3783EB6}" dt="2025-06-26T06:37:19.492" v="2711"/>
        <pc:sldMkLst>
          <pc:docMk/>
          <pc:sldMk cId="1984088705" sldId="312"/>
        </pc:sldMkLst>
      </pc:sldChg>
      <pc:sldChg chg="modSp add mod">
        <pc:chgData name="BERNARDONI Erin" userId="853ebfe7-f09c-4d2e-909e-ff2421df0a87" providerId="ADAL" clId="{B030F6B0-EAFC-40E5-A586-A359E3783EB6}" dt="2025-06-19T07:27:27.342" v="149" actId="20577"/>
        <pc:sldMkLst>
          <pc:docMk/>
          <pc:sldMk cId="55919528" sldId="313"/>
        </pc:sldMkLst>
      </pc:sldChg>
      <pc:sldChg chg="addSp delSp modSp add del mod">
        <pc:chgData name="BERNARDONI Erin" userId="853ebfe7-f09c-4d2e-909e-ff2421df0a87" providerId="ADAL" clId="{B030F6B0-EAFC-40E5-A586-A359E3783EB6}" dt="2025-06-23T10:02:19.667" v="407" actId="47"/>
        <pc:sldMkLst>
          <pc:docMk/>
          <pc:sldMk cId="3424023090" sldId="314"/>
        </pc:sldMkLst>
      </pc:sldChg>
      <pc:sldChg chg="addSp delSp modSp add mod ord">
        <pc:chgData name="BERNARDONI Erin" userId="853ebfe7-f09c-4d2e-909e-ff2421df0a87" providerId="ADAL" clId="{B030F6B0-EAFC-40E5-A586-A359E3783EB6}" dt="2025-06-26T06:42:26.067" v="2842"/>
        <pc:sldMkLst>
          <pc:docMk/>
          <pc:sldMk cId="769396968" sldId="315"/>
        </pc:sldMkLst>
      </pc:sldChg>
      <pc:sldChg chg="addSp delSp modSp add mod ord">
        <pc:chgData name="BERNARDONI Erin" userId="853ebfe7-f09c-4d2e-909e-ff2421df0a87" providerId="ADAL" clId="{B030F6B0-EAFC-40E5-A586-A359E3783EB6}" dt="2025-06-23T13:36:58.605" v="503" actId="20577"/>
        <pc:sldMkLst>
          <pc:docMk/>
          <pc:sldMk cId="3046457080" sldId="316"/>
        </pc:sldMkLst>
      </pc:sldChg>
      <pc:sldChg chg="addSp delSp modSp add del mod">
        <pc:chgData name="BERNARDONI Erin" userId="853ebfe7-f09c-4d2e-909e-ff2421df0a87" providerId="ADAL" clId="{B030F6B0-EAFC-40E5-A586-A359E3783EB6}" dt="2025-06-23T14:02:55.085" v="1343" actId="47"/>
        <pc:sldMkLst>
          <pc:docMk/>
          <pc:sldMk cId="3561367917" sldId="317"/>
        </pc:sldMkLst>
      </pc:sldChg>
      <pc:sldChg chg="addSp delSp modSp add del mod">
        <pc:chgData name="BERNARDONI Erin" userId="853ebfe7-f09c-4d2e-909e-ff2421df0a87" providerId="ADAL" clId="{B030F6B0-EAFC-40E5-A586-A359E3783EB6}" dt="2025-06-23T13:49:33.009" v="885" actId="47"/>
        <pc:sldMkLst>
          <pc:docMk/>
          <pc:sldMk cId="365462766" sldId="318"/>
        </pc:sldMkLst>
      </pc:sldChg>
      <pc:sldChg chg="add del">
        <pc:chgData name="BERNARDONI Erin" userId="853ebfe7-f09c-4d2e-909e-ff2421df0a87" providerId="ADAL" clId="{B030F6B0-EAFC-40E5-A586-A359E3783EB6}" dt="2025-06-23T13:50:41.259" v="932" actId="47"/>
        <pc:sldMkLst>
          <pc:docMk/>
          <pc:sldMk cId="2587512396" sldId="319"/>
        </pc:sldMkLst>
      </pc:sldChg>
      <pc:sldChg chg="addSp delSp modSp add mod">
        <pc:chgData name="BERNARDONI Erin" userId="853ebfe7-f09c-4d2e-909e-ff2421df0a87" providerId="ADAL" clId="{B030F6B0-EAFC-40E5-A586-A359E3783EB6}" dt="2025-06-23T13:49:29.280" v="884"/>
        <pc:sldMkLst>
          <pc:docMk/>
          <pc:sldMk cId="1743968629" sldId="320"/>
        </pc:sldMkLst>
      </pc:sldChg>
      <pc:sldChg chg="addSp delSp modSp add mod">
        <pc:chgData name="BERNARDONI Erin" userId="853ebfe7-f09c-4d2e-909e-ff2421df0a87" providerId="ADAL" clId="{B030F6B0-EAFC-40E5-A586-A359E3783EB6}" dt="2025-06-23T13:50:21.295" v="925" actId="1076"/>
        <pc:sldMkLst>
          <pc:docMk/>
          <pc:sldMk cId="54755362" sldId="321"/>
        </pc:sldMkLst>
      </pc:sldChg>
      <pc:sldChg chg="addSp delSp modSp add mod modAnim">
        <pc:chgData name="BERNARDONI Erin" userId="853ebfe7-f09c-4d2e-909e-ff2421df0a87" providerId="ADAL" clId="{B030F6B0-EAFC-40E5-A586-A359E3783EB6}" dt="2025-06-26T06:40:34.623" v="2829"/>
        <pc:sldMkLst>
          <pc:docMk/>
          <pc:sldMk cId="618465928" sldId="322"/>
        </pc:sldMkLst>
      </pc:sldChg>
      <pc:sldChg chg="addSp delSp modSp add mod">
        <pc:chgData name="BERNARDONI Erin" userId="853ebfe7-f09c-4d2e-909e-ff2421df0a87" providerId="ADAL" clId="{B030F6B0-EAFC-40E5-A586-A359E3783EB6}" dt="2025-06-23T14:02:52.374" v="1342" actId="1076"/>
        <pc:sldMkLst>
          <pc:docMk/>
          <pc:sldMk cId="4226145023" sldId="323"/>
        </pc:sldMkLst>
      </pc:sldChg>
      <pc:sldChg chg="addSp delSp modSp add mod modAnim">
        <pc:chgData name="BERNARDONI Erin" userId="853ebfe7-f09c-4d2e-909e-ff2421df0a87" providerId="ADAL" clId="{B030F6B0-EAFC-40E5-A586-A359E3783EB6}" dt="2025-06-26T06:43:29.075" v="2843"/>
        <pc:sldMkLst>
          <pc:docMk/>
          <pc:sldMk cId="430245976" sldId="324"/>
        </pc:sldMkLst>
      </pc:sldChg>
      <pc:sldChg chg="addSp delSp modSp add mod modAnim">
        <pc:chgData name="BERNARDONI Erin" userId="853ebfe7-f09c-4d2e-909e-ff2421df0a87" providerId="ADAL" clId="{B030F6B0-EAFC-40E5-A586-A359E3783EB6}" dt="2025-06-26T06:41:03.995" v="2832"/>
        <pc:sldMkLst>
          <pc:docMk/>
          <pc:sldMk cId="4133689432" sldId="325"/>
        </pc:sldMkLst>
      </pc:sldChg>
      <pc:sldChg chg="add del">
        <pc:chgData name="BERNARDONI Erin" userId="853ebfe7-f09c-4d2e-909e-ff2421df0a87" providerId="ADAL" clId="{B030F6B0-EAFC-40E5-A586-A359E3783EB6}" dt="2025-06-23T14:25:34.820" v="1655" actId="47"/>
        <pc:sldMkLst>
          <pc:docMk/>
          <pc:sldMk cId="457475110" sldId="326"/>
        </pc:sldMkLst>
      </pc:sldChg>
      <pc:sldChg chg="addSp delSp modSp add mod modShow">
        <pc:chgData name="BERNARDONI Erin" userId="853ebfe7-f09c-4d2e-909e-ff2421df0a87" providerId="ADAL" clId="{B030F6B0-EAFC-40E5-A586-A359E3783EB6}" dt="2025-06-24T13:28:26.688" v="2408" actId="478"/>
        <pc:sldMkLst>
          <pc:docMk/>
          <pc:sldMk cId="1501841710" sldId="326"/>
        </pc:sldMkLst>
      </pc:sldChg>
      <pc:sldChg chg="addSp delSp modSp add del mod">
        <pc:chgData name="BERNARDONI Erin" userId="853ebfe7-f09c-4d2e-909e-ff2421df0a87" providerId="ADAL" clId="{B030F6B0-EAFC-40E5-A586-A359E3783EB6}" dt="2025-06-24T13:07:50.133" v="1918" actId="47"/>
        <pc:sldMkLst>
          <pc:docMk/>
          <pc:sldMk cId="2403266052" sldId="326"/>
        </pc:sldMkLst>
      </pc:sldChg>
      <pc:sldChg chg="addSp delSp modSp new del mod modClrScheme chgLayout">
        <pc:chgData name="BERNARDONI Erin" userId="853ebfe7-f09c-4d2e-909e-ff2421df0a87" providerId="ADAL" clId="{B030F6B0-EAFC-40E5-A586-A359E3783EB6}" dt="2025-06-24T12:24:16.065" v="1822" actId="47"/>
        <pc:sldMkLst>
          <pc:docMk/>
          <pc:sldMk cId="3923754933" sldId="326"/>
        </pc:sldMkLst>
      </pc:sldChg>
      <pc:sldChg chg="addSp delSp modSp add mod modShow">
        <pc:chgData name="BERNARDONI Erin" userId="853ebfe7-f09c-4d2e-909e-ff2421df0a87" providerId="ADAL" clId="{B030F6B0-EAFC-40E5-A586-A359E3783EB6}" dt="2025-06-25T12:41:20.007" v="2553" actId="729"/>
        <pc:sldMkLst>
          <pc:docMk/>
          <pc:sldMk cId="695675850" sldId="327"/>
        </pc:sldMkLst>
      </pc:sldChg>
      <pc:sldChg chg="addSp delSp modSp add mod modShow">
        <pc:chgData name="BERNARDONI Erin" userId="853ebfe7-f09c-4d2e-909e-ff2421df0a87" providerId="ADAL" clId="{B030F6B0-EAFC-40E5-A586-A359E3783EB6}" dt="2025-06-26T06:36:18.478" v="2660" actId="1076"/>
        <pc:sldMkLst>
          <pc:docMk/>
          <pc:sldMk cId="2401060175" sldId="328"/>
        </pc:sldMkLst>
      </pc:sldChg>
      <pc:sldChg chg="add del">
        <pc:chgData name="BERNARDONI Erin" userId="853ebfe7-f09c-4d2e-909e-ff2421df0a87" providerId="ADAL" clId="{B030F6B0-EAFC-40E5-A586-A359E3783EB6}" dt="2025-06-26T06:29:09.120" v="2555" actId="47"/>
        <pc:sldMkLst>
          <pc:docMk/>
          <pc:sldMk cId="2674544550" sldId="328"/>
        </pc:sldMkLst>
      </pc:sldChg>
      <pc:sldChg chg="delSp modSp add mod modShow">
        <pc:chgData name="BERNARDONI Erin" userId="853ebfe7-f09c-4d2e-909e-ff2421df0a87" providerId="ADAL" clId="{B030F6B0-EAFC-40E5-A586-A359E3783EB6}" dt="2025-06-26T06:37:28.865" v="2713" actId="1076"/>
        <pc:sldMkLst>
          <pc:docMk/>
          <pc:sldMk cId="3196927954" sldId="329"/>
        </pc:sldMkLst>
      </pc:sldChg>
      <pc:sldChg chg="addSp delSp modSp add mod modAnim">
        <pc:chgData name="BERNARDONI Erin" userId="853ebfe7-f09c-4d2e-909e-ff2421df0a87" providerId="ADAL" clId="{B030F6B0-EAFC-40E5-A586-A359E3783EB6}" dt="2025-06-26T06:40:25.338" v="2827"/>
        <pc:sldMkLst>
          <pc:docMk/>
          <pc:sldMk cId="235437606" sldId="330"/>
        </pc:sldMkLst>
      </pc:sldChg>
      <pc:sldChg chg="add del">
        <pc:chgData name="BERNARDONI Erin" userId="853ebfe7-f09c-4d2e-909e-ff2421df0a87" providerId="ADAL" clId="{B030F6B0-EAFC-40E5-A586-A359E3783EB6}" dt="2025-06-26T06:38:32.359" v="2715" actId="47"/>
        <pc:sldMkLst>
          <pc:docMk/>
          <pc:sldMk cId="2596716830" sldId="330"/>
        </pc:sldMkLst>
      </pc:sldChg>
      <pc:sldChg chg="addSp delSp modSp add mod ord">
        <pc:chgData name="BERNARDONI Erin" userId="853ebfe7-f09c-4d2e-909e-ff2421df0a87" providerId="ADAL" clId="{B030F6B0-EAFC-40E5-A586-A359E3783EB6}" dt="2025-06-26T06:42:19.931" v="2840"/>
        <pc:sldMkLst>
          <pc:docMk/>
          <pc:sldMk cId="3943700970" sldId="331"/>
        </pc:sldMkLst>
      </pc:sldChg>
      <pc:sldMasterChg chg="delSldLayout">
        <pc:chgData name="BERNARDONI Erin" userId="853ebfe7-f09c-4d2e-909e-ff2421df0a87" providerId="ADAL" clId="{B030F6B0-EAFC-40E5-A586-A359E3783EB6}" dt="2025-06-23T14:04:06.058" v="1345" actId="47"/>
        <pc:sldMasterMkLst>
          <pc:docMk/>
          <pc:sldMasterMk cId="0" sldId="2147483680"/>
        </pc:sldMasterMkLst>
        <pc:sldLayoutChg chg="del">
          <pc:chgData name="BERNARDONI Erin" userId="853ebfe7-f09c-4d2e-909e-ff2421df0a87" providerId="ADAL" clId="{B030F6B0-EAFC-40E5-A586-A359E3783EB6}" dt="2025-06-23T14:04:06.058" v="1345" actId="47"/>
          <pc:sldLayoutMkLst>
            <pc:docMk/>
            <pc:sldMasterMk cId="0" sldId="2147483680"/>
            <pc:sldLayoutMk cId="0" sldId="2147483658"/>
          </pc:sldLayoutMkLst>
        </pc:sldLayoutChg>
      </pc:sldMasterChg>
    </pc:docChg>
  </pc:docChgLst>
  <pc:docChgLst>
    <pc:chgData name="BERNARDONI Erin" userId="853ebfe7-f09c-4d2e-909e-ff2421df0a87" providerId="ADAL" clId="{CC4A17D9-3B0F-4E89-B768-E6E044B0FE01}"/>
    <pc:docChg chg="delSld modSld delMainMaster">
      <pc:chgData name="BERNARDONI Erin" userId="853ebfe7-f09c-4d2e-909e-ff2421df0a87" providerId="ADAL" clId="{CC4A17D9-3B0F-4E89-B768-E6E044B0FE01}" dt="2025-11-19T14:39:56.474" v="27" actId="20577"/>
      <pc:docMkLst>
        <pc:docMk/>
      </pc:docMkLst>
      <pc:sldChg chg="modSp mod">
        <pc:chgData name="BERNARDONI Erin" userId="853ebfe7-f09c-4d2e-909e-ff2421df0a87" providerId="ADAL" clId="{CC4A17D9-3B0F-4E89-B768-E6E044B0FE01}" dt="2025-11-19T14:39:45.433" v="2" actId="20577"/>
        <pc:sldMkLst>
          <pc:docMk/>
          <pc:sldMk cId="0" sldId="256"/>
        </pc:sldMkLst>
        <pc:spChg chg="mod">
          <ac:chgData name="BERNARDONI Erin" userId="853ebfe7-f09c-4d2e-909e-ff2421df0a87" providerId="ADAL" clId="{CC4A17D9-3B0F-4E89-B768-E6E044B0FE01}" dt="2025-11-19T14:39:45.433" v="2" actId="20577"/>
          <ac:spMkLst>
            <pc:docMk/>
            <pc:sldMk cId="0" sldId="256"/>
            <ac:spMk id="1081" creationId="{00000000-0000-0000-0000-000000000000}"/>
          </ac:spMkLst>
        </pc:spChg>
      </pc:sldChg>
      <pc:sldChg chg="del">
        <pc:chgData name="BERNARDONI Erin" userId="853ebfe7-f09c-4d2e-909e-ff2421df0a87" providerId="ADAL" clId="{CC4A17D9-3B0F-4E89-B768-E6E044B0FE01}" dt="2025-11-19T14:39:33.304" v="0" actId="47"/>
        <pc:sldMkLst>
          <pc:docMk/>
          <pc:sldMk cId="0" sldId="257"/>
        </pc:sldMkLst>
      </pc:sldChg>
      <pc:sldChg chg="del">
        <pc:chgData name="BERNARDONI Erin" userId="853ebfe7-f09c-4d2e-909e-ff2421df0a87" providerId="ADAL" clId="{CC4A17D9-3B0F-4E89-B768-E6E044B0FE01}" dt="2025-11-19T14:39:33.304" v="0" actId="47"/>
        <pc:sldMkLst>
          <pc:docMk/>
          <pc:sldMk cId="0" sldId="258"/>
        </pc:sldMkLst>
      </pc:sldChg>
      <pc:sldChg chg="del">
        <pc:chgData name="BERNARDONI Erin" userId="853ebfe7-f09c-4d2e-909e-ff2421df0a87" providerId="ADAL" clId="{CC4A17D9-3B0F-4E89-B768-E6E044B0FE01}" dt="2025-11-19T14:39:33.304" v="0" actId="47"/>
        <pc:sldMkLst>
          <pc:docMk/>
          <pc:sldMk cId="0" sldId="259"/>
        </pc:sldMkLst>
      </pc:sldChg>
      <pc:sldChg chg="modSp mod">
        <pc:chgData name="BERNARDONI Erin" userId="853ebfe7-f09c-4d2e-909e-ff2421df0a87" providerId="ADAL" clId="{CC4A17D9-3B0F-4E89-B768-E6E044B0FE01}" dt="2025-11-19T14:39:37.679" v="1" actId="20577"/>
        <pc:sldMkLst>
          <pc:docMk/>
          <pc:sldMk cId="0" sldId="260"/>
        </pc:sldMkLst>
        <pc:spChg chg="mod">
          <ac:chgData name="BERNARDONI Erin" userId="853ebfe7-f09c-4d2e-909e-ff2421df0a87" providerId="ADAL" clId="{CC4A17D9-3B0F-4E89-B768-E6E044B0FE01}" dt="2025-11-19T14:39:37.679" v="1" actId="20577"/>
          <ac:spMkLst>
            <pc:docMk/>
            <pc:sldMk cId="0" sldId="260"/>
            <ac:spMk id="1178" creationId="{00000000-0000-0000-0000-000000000000}"/>
          </ac:spMkLst>
        </pc:spChg>
      </pc:sldChg>
      <pc:sldChg chg="del">
        <pc:chgData name="BERNARDONI Erin" userId="853ebfe7-f09c-4d2e-909e-ff2421df0a87" providerId="ADAL" clId="{CC4A17D9-3B0F-4E89-B768-E6E044B0FE01}" dt="2025-11-19T14:39:33.304" v="0" actId="47"/>
        <pc:sldMkLst>
          <pc:docMk/>
          <pc:sldMk cId="0" sldId="261"/>
        </pc:sldMkLst>
      </pc:sldChg>
      <pc:sldChg chg="del">
        <pc:chgData name="BERNARDONI Erin" userId="853ebfe7-f09c-4d2e-909e-ff2421df0a87" providerId="ADAL" clId="{CC4A17D9-3B0F-4E89-B768-E6E044B0FE01}" dt="2025-11-19T14:39:33.304" v="0" actId="47"/>
        <pc:sldMkLst>
          <pc:docMk/>
          <pc:sldMk cId="0" sldId="262"/>
        </pc:sldMkLst>
      </pc:sldChg>
      <pc:sldChg chg="del">
        <pc:chgData name="BERNARDONI Erin" userId="853ebfe7-f09c-4d2e-909e-ff2421df0a87" providerId="ADAL" clId="{CC4A17D9-3B0F-4E89-B768-E6E044B0FE01}" dt="2025-11-19T14:39:33.304" v="0" actId="47"/>
        <pc:sldMkLst>
          <pc:docMk/>
          <pc:sldMk cId="0" sldId="263"/>
        </pc:sldMkLst>
      </pc:sldChg>
      <pc:sldChg chg="del">
        <pc:chgData name="BERNARDONI Erin" userId="853ebfe7-f09c-4d2e-909e-ff2421df0a87" providerId="ADAL" clId="{CC4A17D9-3B0F-4E89-B768-E6E044B0FE01}" dt="2025-11-19T14:39:33.304" v="0" actId="47"/>
        <pc:sldMkLst>
          <pc:docMk/>
          <pc:sldMk cId="0" sldId="264"/>
        </pc:sldMkLst>
      </pc:sldChg>
      <pc:sldChg chg="del">
        <pc:chgData name="BERNARDONI Erin" userId="853ebfe7-f09c-4d2e-909e-ff2421df0a87" providerId="ADAL" clId="{CC4A17D9-3B0F-4E89-B768-E6E044B0FE01}" dt="2025-11-19T14:39:33.304" v="0" actId="47"/>
        <pc:sldMkLst>
          <pc:docMk/>
          <pc:sldMk cId="0" sldId="265"/>
        </pc:sldMkLst>
      </pc:sldChg>
      <pc:sldChg chg="del">
        <pc:chgData name="BERNARDONI Erin" userId="853ebfe7-f09c-4d2e-909e-ff2421df0a87" providerId="ADAL" clId="{CC4A17D9-3B0F-4E89-B768-E6E044B0FE01}" dt="2025-11-19T14:39:33.304" v="0" actId="47"/>
        <pc:sldMkLst>
          <pc:docMk/>
          <pc:sldMk cId="0" sldId="266"/>
        </pc:sldMkLst>
      </pc:sldChg>
      <pc:sldChg chg="del">
        <pc:chgData name="BERNARDONI Erin" userId="853ebfe7-f09c-4d2e-909e-ff2421df0a87" providerId="ADAL" clId="{CC4A17D9-3B0F-4E89-B768-E6E044B0FE01}" dt="2025-11-19T14:39:33.304" v="0" actId="47"/>
        <pc:sldMkLst>
          <pc:docMk/>
          <pc:sldMk cId="0" sldId="267"/>
        </pc:sldMkLst>
      </pc:sldChg>
      <pc:sldChg chg="del">
        <pc:chgData name="BERNARDONI Erin" userId="853ebfe7-f09c-4d2e-909e-ff2421df0a87" providerId="ADAL" clId="{CC4A17D9-3B0F-4E89-B768-E6E044B0FE01}" dt="2025-11-19T14:39:33.304" v="0" actId="47"/>
        <pc:sldMkLst>
          <pc:docMk/>
          <pc:sldMk cId="0" sldId="268"/>
        </pc:sldMkLst>
      </pc:sldChg>
      <pc:sldChg chg="del">
        <pc:chgData name="BERNARDONI Erin" userId="853ebfe7-f09c-4d2e-909e-ff2421df0a87" providerId="ADAL" clId="{CC4A17D9-3B0F-4E89-B768-E6E044B0FE01}" dt="2025-11-19T14:39:33.304" v="0" actId="47"/>
        <pc:sldMkLst>
          <pc:docMk/>
          <pc:sldMk cId="0" sldId="269"/>
        </pc:sldMkLst>
      </pc:sldChg>
      <pc:sldChg chg="del">
        <pc:chgData name="BERNARDONI Erin" userId="853ebfe7-f09c-4d2e-909e-ff2421df0a87" providerId="ADAL" clId="{CC4A17D9-3B0F-4E89-B768-E6E044B0FE01}" dt="2025-11-19T14:39:33.304" v="0" actId="47"/>
        <pc:sldMkLst>
          <pc:docMk/>
          <pc:sldMk cId="0" sldId="270"/>
        </pc:sldMkLst>
      </pc:sldChg>
      <pc:sldChg chg="del">
        <pc:chgData name="BERNARDONI Erin" userId="853ebfe7-f09c-4d2e-909e-ff2421df0a87" providerId="ADAL" clId="{CC4A17D9-3B0F-4E89-B768-E6E044B0FE01}" dt="2025-11-19T14:39:33.304" v="0" actId="47"/>
        <pc:sldMkLst>
          <pc:docMk/>
          <pc:sldMk cId="0" sldId="271"/>
        </pc:sldMkLst>
      </pc:sldChg>
      <pc:sldChg chg="del">
        <pc:chgData name="BERNARDONI Erin" userId="853ebfe7-f09c-4d2e-909e-ff2421df0a87" providerId="ADAL" clId="{CC4A17D9-3B0F-4E89-B768-E6E044B0FE01}" dt="2025-11-19T14:39:33.304" v="0" actId="47"/>
        <pc:sldMkLst>
          <pc:docMk/>
          <pc:sldMk cId="0" sldId="272"/>
        </pc:sldMkLst>
      </pc:sldChg>
      <pc:sldChg chg="del">
        <pc:chgData name="BERNARDONI Erin" userId="853ebfe7-f09c-4d2e-909e-ff2421df0a87" providerId="ADAL" clId="{CC4A17D9-3B0F-4E89-B768-E6E044B0FE01}" dt="2025-11-19T14:39:33.304" v="0" actId="47"/>
        <pc:sldMkLst>
          <pc:docMk/>
          <pc:sldMk cId="0" sldId="273"/>
        </pc:sldMkLst>
      </pc:sldChg>
      <pc:sldChg chg="del">
        <pc:chgData name="BERNARDONI Erin" userId="853ebfe7-f09c-4d2e-909e-ff2421df0a87" providerId="ADAL" clId="{CC4A17D9-3B0F-4E89-B768-E6E044B0FE01}" dt="2025-11-19T14:39:33.304" v="0" actId="47"/>
        <pc:sldMkLst>
          <pc:docMk/>
          <pc:sldMk cId="0" sldId="274"/>
        </pc:sldMkLst>
      </pc:sldChg>
      <pc:sldChg chg="del">
        <pc:chgData name="BERNARDONI Erin" userId="853ebfe7-f09c-4d2e-909e-ff2421df0a87" providerId="ADAL" clId="{CC4A17D9-3B0F-4E89-B768-E6E044B0FE01}" dt="2025-11-19T14:39:33.304" v="0" actId="47"/>
        <pc:sldMkLst>
          <pc:docMk/>
          <pc:sldMk cId="0" sldId="275"/>
        </pc:sldMkLst>
      </pc:sldChg>
      <pc:sldChg chg="del">
        <pc:chgData name="BERNARDONI Erin" userId="853ebfe7-f09c-4d2e-909e-ff2421df0a87" providerId="ADAL" clId="{CC4A17D9-3B0F-4E89-B768-E6E044B0FE01}" dt="2025-11-19T14:39:33.304" v="0" actId="47"/>
        <pc:sldMkLst>
          <pc:docMk/>
          <pc:sldMk cId="0" sldId="276"/>
        </pc:sldMkLst>
      </pc:sldChg>
      <pc:sldChg chg="del">
        <pc:chgData name="BERNARDONI Erin" userId="853ebfe7-f09c-4d2e-909e-ff2421df0a87" providerId="ADAL" clId="{CC4A17D9-3B0F-4E89-B768-E6E044B0FE01}" dt="2025-11-19T14:39:33.304" v="0" actId="47"/>
        <pc:sldMkLst>
          <pc:docMk/>
          <pc:sldMk cId="0" sldId="277"/>
        </pc:sldMkLst>
      </pc:sldChg>
      <pc:sldChg chg="del">
        <pc:chgData name="BERNARDONI Erin" userId="853ebfe7-f09c-4d2e-909e-ff2421df0a87" providerId="ADAL" clId="{CC4A17D9-3B0F-4E89-B768-E6E044B0FE01}" dt="2025-11-19T14:39:33.304" v="0" actId="47"/>
        <pc:sldMkLst>
          <pc:docMk/>
          <pc:sldMk cId="0" sldId="278"/>
        </pc:sldMkLst>
      </pc:sldChg>
      <pc:sldChg chg="del">
        <pc:chgData name="BERNARDONI Erin" userId="853ebfe7-f09c-4d2e-909e-ff2421df0a87" providerId="ADAL" clId="{CC4A17D9-3B0F-4E89-B768-E6E044B0FE01}" dt="2025-11-19T14:39:33.304" v="0" actId="47"/>
        <pc:sldMkLst>
          <pc:docMk/>
          <pc:sldMk cId="0" sldId="279"/>
        </pc:sldMkLst>
      </pc:sldChg>
      <pc:sldChg chg="del">
        <pc:chgData name="BERNARDONI Erin" userId="853ebfe7-f09c-4d2e-909e-ff2421df0a87" providerId="ADAL" clId="{CC4A17D9-3B0F-4E89-B768-E6E044B0FE01}" dt="2025-11-19T14:39:33.304" v="0" actId="47"/>
        <pc:sldMkLst>
          <pc:docMk/>
          <pc:sldMk cId="0" sldId="280"/>
        </pc:sldMkLst>
      </pc:sldChg>
      <pc:sldChg chg="del">
        <pc:chgData name="BERNARDONI Erin" userId="853ebfe7-f09c-4d2e-909e-ff2421df0a87" providerId="ADAL" clId="{CC4A17D9-3B0F-4E89-B768-E6E044B0FE01}" dt="2025-11-19T14:39:33.304" v="0" actId="47"/>
        <pc:sldMkLst>
          <pc:docMk/>
          <pc:sldMk cId="0" sldId="281"/>
        </pc:sldMkLst>
      </pc:sldChg>
      <pc:sldChg chg="del">
        <pc:chgData name="BERNARDONI Erin" userId="853ebfe7-f09c-4d2e-909e-ff2421df0a87" providerId="ADAL" clId="{CC4A17D9-3B0F-4E89-B768-E6E044B0FE01}" dt="2025-11-19T14:39:33.304" v="0" actId="47"/>
        <pc:sldMkLst>
          <pc:docMk/>
          <pc:sldMk cId="0" sldId="282"/>
        </pc:sldMkLst>
      </pc:sldChg>
      <pc:sldChg chg="del">
        <pc:chgData name="BERNARDONI Erin" userId="853ebfe7-f09c-4d2e-909e-ff2421df0a87" providerId="ADAL" clId="{CC4A17D9-3B0F-4E89-B768-E6E044B0FE01}" dt="2025-11-19T14:39:33.304" v="0" actId="47"/>
        <pc:sldMkLst>
          <pc:docMk/>
          <pc:sldMk cId="0" sldId="283"/>
        </pc:sldMkLst>
      </pc:sldChg>
      <pc:sldChg chg="del">
        <pc:chgData name="BERNARDONI Erin" userId="853ebfe7-f09c-4d2e-909e-ff2421df0a87" providerId="ADAL" clId="{CC4A17D9-3B0F-4E89-B768-E6E044B0FE01}" dt="2025-11-19T14:39:33.304" v="0" actId="47"/>
        <pc:sldMkLst>
          <pc:docMk/>
          <pc:sldMk cId="0" sldId="284"/>
        </pc:sldMkLst>
      </pc:sldChg>
      <pc:sldChg chg="del">
        <pc:chgData name="BERNARDONI Erin" userId="853ebfe7-f09c-4d2e-909e-ff2421df0a87" providerId="ADAL" clId="{CC4A17D9-3B0F-4E89-B768-E6E044B0FE01}" dt="2025-11-19T14:39:33.304" v="0" actId="47"/>
        <pc:sldMkLst>
          <pc:docMk/>
          <pc:sldMk cId="0" sldId="285"/>
        </pc:sldMkLst>
      </pc:sldChg>
      <pc:sldChg chg="del">
        <pc:chgData name="BERNARDONI Erin" userId="853ebfe7-f09c-4d2e-909e-ff2421df0a87" providerId="ADAL" clId="{CC4A17D9-3B0F-4E89-B768-E6E044B0FE01}" dt="2025-11-19T14:39:33.304" v="0" actId="47"/>
        <pc:sldMkLst>
          <pc:docMk/>
          <pc:sldMk cId="0" sldId="286"/>
        </pc:sldMkLst>
      </pc:sldChg>
      <pc:sldChg chg="del">
        <pc:chgData name="BERNARDONI Erin" userId="853ebfe7-f09c-4d2e-909e-ff2421df0a87" providerId="ADAL" clId="{CC4A17D9-3B0F-4E89-B768-E6E044B0FE01}" dt="2025-11-19T14:39:33.304" v="0" actId="47"/>
        <pc:sldMkLst>
          <pc:docMk/>
          <pc:sldMk cId="0" sldId="287"/>
        </pc:sldMkLst>
      </pc:sldChg>
      <pc:sldChg chg="del">
        <pc:chgData name="BERNARDONI Erin" userId="853ebfe7-f09c-4d2e-909e-ff2421df0a87" providerId="ADAL" clId="{CC4A17D9-3B0F-4E89-B768-E6E044B0FE01}" dt="2025-11-19T14:39:33.304" v="0" actId="47"/>
        <pc:sldMkLst>
          <pc:docMk/>
          <pc:sldMk cId="0" sldId="288"/>
        </pc:sldMkLst>
      </pc:sldChg>
      <pc:sldChg chg="del">
        <pc:chgData name="BERNARDONI Erin" userId="853ebfe7-f09c-4d2e-909e-ff2421df0a87" providerId="ADAL" clId="{CC4A17D9-3B0F-4E89-B768-E6E044B0FE01}" dt="2025-11-19T14:39:33.304" v="0" actId="47"/>
        <pc:sldMkLst>
          <pc:docMk/>
          <pc:sldMk cId="0" sldId="289"/>
        </pc:sldMkLst>
      </pc:sldChg>
      <pc:sldChg chg="del">
        <pc:chgData name="BERNARDONI Erin" userId="853ebfe7-f09c-4d2e-909e-ff2421df0a87" providerId="ADAL" clId="{CC4A17D9-3B0F-4E89-B768-E6E044B0FE01}" dt="2025-11-19T14:39:33.304" v="0" actId="47"/>
        <pc:sldMkLst>
          <pc:docMk/>
          <pc:sldMk cId="0" sldId="290"/>
        </pc:sldMkLst>
      </pc:sldChg>
      <pc:sldChg chg="del">
        <pc:chgData name="BERNARDONI Erin" userId="853ebfe7-f09c-4d2e-909e-ff2421df0a87" providerId="ADAL" clId="{CC4A17D9-3B0F-4E89-B768-E6E044B0FE01}" dt="2025-11-19T14:39:33.304" v="0" actId="47"/>
        <pc:sldMkLst>
          <pc:docMk/>
          <pc:sldMk cId="0" sldId="291"/>
        </pc:sldMkLst>
      </pc:sldChg>
      <pc:sldChg chg="del">
        <pc:chgData name="BERNARDONI Erin" userId="853ebfe7-f09c-4d2e-909e-ff2421df0a87" providerId="ADAL" clId="{CC4A17D9-3B0F-4E89-B768-E6E044B0FE01}" dt="2025-11-19T14:39:33.304" v="0" actId="47"/>
        <pc:sldMkLst>
          <pc:docMk/>
          <pc:sldMk cId="0" sldId="292"/>
        </pc:sldMkLst>
      </pc:sldChg>
      <pc:sldChg chg="del">
        <pc:chgData name="BERNARDONI Erin" userId="853ebfe7-f09c-4d2e-909e-ff2421df0a87" providerId="ADAL" clId="{CC4A17D9-3B0F-4E89-B768-E6E044B0FE01}" dt="2025-11-19T14:39:33.304" v="0" actId="47"/>
        <pc:sldMkLst>
          <pc:docMk/>
          <pc:sldMk cId="0" sldId="293"/>
        </pc:sldMkLst>
      </pc:sldChg>
      <pc:sldChg chg="del">
        <pc:chgData name="BERNARDONI Erin" userId="853ebfe7-f09c-4d2e-909e-ff2421df0a87" providerId="ADAL" clId="{CC4A17D9-3B0F-4E89-B768-E6E044B0FE01}" dt="2025-11-19T14:39:33.304" v="0" actId="47"/>
        <pc:sldMkLst>
          <pc:docMk/>
          <pc:sldMk cId="0" sldId="294"/>
        </pc:sldMkLst>
      </pc:sldChg>
      <pc:sldChg chg="del">
        <pc:chgData name="BERNARDONI Erin" userId="853ebfe7-f09c-4d2e-909e-ff2421df0a87" providerId="ADAL" clId="{CC4A17D9-3B0F-4E89-B768-E6E044B0FE01}" dt="2025-11-19T14:39:33.304" v="0" actId="47"/>
        <pc:sldMkLst>
          <pc:docMk/>
          <pc:sldMk cId="0" sldId="295"/>
        </pc:sldMkLst>
      </pc:sldChg>
      <pc:sldChg chg="del">
        <pc:chgData name="BERNARDONI Erin" userId="853ebfe7-f09c-4d2e-909e-ff2421df0a87" providerId="ADAL" clId="{CC4A17D9-3B0F-4E89-B768-E6E044B0FE01}" dt="2025-11-19T14:39:33.304" v="0" actId="47"/>
        <pc:sldMkLst>
          <pc:docMk/>
          <pc:sldMk cId="0" sldId="296"/>
        </pc:sldMkLst>
      </pc:sldChg>
      <pc:sldChg chg="del">
        <pc:chgData name="BERNARDONI Erin" userId="853ebfe7-f09c-4d2e-909e-ff2421df0a87" providerId="ADAL" clId="{CC4A17D9-3B0F-4E89-B768-E6E044B0FE01}" dt="2025-11-19T14:39:33.304" v="0" actId="47"/>
        <pc:sldMkLst>
          <pc:docMk/>
          <pc:sldMk cId="0" sldId="297"/>
        </pc:sldMkLst>
      </pc:sldChg>
      <pc:sldChg chg="del">
        <pc:chgData name="BERNARDONI Erin" userId="853ebfe7-f09c-4d2e-909e-ff2421df0a87" providerId="ADAL" clId="{CC4A17D9-3B0F-4E89-B768-E6E044B0FE01}" dt="2025-11-19T14:39:33.304" v="0" actId="47"/>
        <pc:sldMkLst>
          <pc:docMk/>
          <pc:sldMk cId="0" sldId="298"/>
        </pc:sldMkLst>
      </pc:sldChg>
      <pc:sldChg chg="del">
        <pc:chgData name="BERNARDONI Erin" userId="853ebfe7-f09c-4d2e-909e-ff2421df0a87" providerId="ADAL" clId="{CC4A17D9-3B0F-4E89-B768-E6E044B0FE01}" dt="2025-11-19T14:39:33.304" v="0" actId="47"/>
        <pc:sldMkLst>
          <pc:docMk/>
          <pc:sldMk cId="0" sldId="299"/>
        </pc:sldMkLst>
      </pc:sldChg>
      <pc:sldChg chg="del">
        <pc:chgData name="BERNARDONI Erin" userId="853ebfe7-f09c-4d2e-909e-ff2421df0a87" providerId="ADAL" clId="{CC4A17D9-3B0F-4E89-B768-E6E044B0FE01}" dt="2025-11-19T14:39:33.304" v="0" actId="47"/>
        <pc:sldMkLst>
          <pc:docMk/>
          <pc:sldMk cId="0" sldId="300"/>
        </pc:sldMkLst>
      </pc:sldChg>
      <pc:sldChg chg="del">
        <pc:chgData name="BERNARDONI Erin" userId="853ebfe7-f09c-4d2e-909e-ff2421df0a87" providerId="ADAL" clId="{CC4A17D9-3B0F-4E89-B768-E6E044B0FE01}" dt="2025-11-19T14:39:33.304" v="0" actId="47"/>
        <pc:sldMkLst>
          <pc:docMk/>
          <pc:sldMk cId="0" sldId="301"/>
        </pc:sldMkLst>
      </pc:sldChg>
      <pc:sldChg chg="del">
        <pc:chgData name="BERNARDONI Erin" userId="853ebfe7-f09c-4d2e-909e-ff2421df0a87" providerId="ADAL" clId="{CC4A17D9-3B0F-4E89-B768-E6E044B0FE01}" dt="2025-11-19T14:39:33.304" v="0" actId="47"/>
        <pc:sldMkLst>
          <pc:docMk/>
          <pc:sldMk cId="0" sldId="302"/>
        </pc:sldMkLst>
      </pc:sldChg>
      <pc:sldChg chg="del">
        <pc:chgData name="BERNARDONI Erin" userId="853ebfe7-f09c-4d2e-909e-ff2421df0a87" providerId="ADAL" clId="{CC4A17D9-3B0F-4E89-B768-E6E044B0FE01}" dt="2025-11-19T14:39:33.304" v="0" actId="47"/>
        <pc:sldMkLst>
          <pc:docMk/>
          <pc:sldMk cId="0" sldId="303"/>
        </pc:sldMkLst>
      </pc:sldChg>
      <pc:sldChg chg="del">
        <pc:chgData name="BERNARDONI Erin" userId="853ebfe7-f09c-4d2e-909e-ff2421df0a87" providerId="ADAL" clId="{CC4A17D9-3B0F-4E89-B768-E6E044B0FE01}" dt="2025-11-19T14:39:33.304" v="0" actId="47"/>
        <pc:sldMkLst>
          <pc:docMk/>
          <pc:sldMk cId="0" sldId="304"/>
        </pc:sldMkLst>
      </pc:sldChg>
      <pc:sldChg chg="del">
        <pc:chgData name="BERNARDONI Erin" userId="853ebfe7-f09c-4d2e-909e-ff2421df0a87" providerId="ADAL" clId="{CC4A17D9-3B0F-4E89-B768-E6E044B0FE01}" dt="2025-11-19T14:39:33.304" v="0" actId="47"/>
        <pc:sldMkLst>
          <pc:docMk/>
          <pc:sldMk cId="0" sldId="305"/>
        </pc:sldMkLst>
      </pc:sldChg>
      <pc:sldChg chg="del">
        <pc:chgData name="BERNARDONI Erin" userId="853ebfe7-f09c-4d2e-909e-ff2421df0a87" providerId="ADAL" clId="{CC4A17D9-3B0F-4E89-B768-E6E044B0FE01}" dt="2025-11-19T14:39:33.304" v="0" actId="47"/>
        <pc:sldMkLst>
          <pc:docMk/>
          <pc:sldMk cId="0" sldId="306"/>
        </pc:sldMkLst>
      </pc:sldChg>
      <pc:sldChg chg="del">
        <pc:chgData name="BERNARDONI Erin" userId="853ebfe7-f09c-4d2e-909e-ff2421df0a87" providerId="ADAL" clId="{CC4A17D9-3B0F-4E89-B768-E6E044B0FE01}" dt="2025-11-19T14:39:33.304" v="0" actId="47"/>
        <pc:sldMkLst>
          <pc:docMk/>
          <pc:sldMk cId="0" sldId="307"/>
        </pc:sldMkLst>
      </pc:sldChg>
      <pc:sldChg chg="del">
        <pc:chgData name="BERNARDONI Erin" userId="853ebfe7-f09c-4d2e-909e-ff2421df0a87" providerId="ADAL" clId="{CC4A17D9-3B0F-4E89-B768-E6E044B0FE01}" dt="2025-11-19T14:39:33.304" v="0" actId="47"/>
        <pc:sldMkLst>
          <pc:docMk/>
          <pc:sldMk cId="0" sldId="308"/>
        </pc:sldMkLst>
      </pc:sldChg>
      <pc:sldChg chg="del">
        <pc:chgData name="BERNARDONI Erin" userId="853ebfe7-f09c-4d2e-909e-ff2421df0a87" providerId="ADAL" clId="{CC4A17D9-3B0F-4E89-B768-E6E044B0FE01}" dt="2025-11-19T14:39:33.304" v="0" actId="47"/>
        <pc:sldMkLst>
          <pc:docMk/>
          <pc:sldMk cId="0" sldId="309"/>
        </pc:sldMkLst>
      </pc:sldChg>
      <pc:sldChg chg="del">
        <pc:chgData name="BERNARDONI Erin" userId="853ebfe7-f09c-4d2e-909e-ff2421df0a87" providerId="ADAL" clId="{CC4A17D9-3B0F-4E89-B768-E6E044B0FE01}" dt="2025-11-19T14:39:33.304" v="0" actId="47"/>
        <pc:sldMkLst>
          <pc:docMk/>
          <pc:sldMk cId="0" sldId="310"/>
        </pc:sldMkLst>
      </pc:sldChg>
      <pc:sldChg chg="modNotesTx">
        <pc:chgData name="BERNARDONI Erin" userId="853ebfe7-f09c-4d2e-909e-ff2421df0a87" providerId="ADAL" clId="{CC4A17D9-3B0F-4E89-B768-E6E044B0FE01}" dt="2025-11-19T14:39:56.474" v="27" actId="20577"/>
        <pc:sldMkLst>
          <pc:docMk/>
          <pc:sldMk cId="55919528" sldId="313"/>
        </pc:sldMkLst>
      </pc:sldChg>
      <pc:sldMasterChg chg="delSldLayout">
        <pc:chgData name="BERNARDONI Erin" userId="853ebfe7-f09c-4d2e-909e-ff2421df0a87" providerId="ADAL" clId="{CC4A17D9-3B0F-4E89-B768-E6E044B0FE01}" dt="2025-11-19T14:39:33.304" v="0" actId="47"/>
        <pc:sldMasterMkLst>
          <pc:docMk/>
          <pc:sldMasterMk cId="0" sldId="2147483680"/>
        </pc:sldMasterMkLst>
        <pc:sldLayoutChg chg="del">
          <pc:chgData name="BERNARDONI Erin" userId="853ebfe7-f09c-4d2e-909e-ff2421df0a87" providerId="ADAL" clId="{CC4A17D9-3B0F-4E89-B768-E6E044B0FE01}" dt="2025-11-19T14:39:33.304" v="0" actId="47"/>
          <pc:sldLayoutMkLst>
            <pc:docMk/>
            <pc:sldMasterMk cId="0" sldId="2147483680"/>
            <pc:sldLayoutMk cId="0" sldId="2147483650"/>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1"/>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3"/>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5"/>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6"/>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7"/>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59"/>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0"/>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1"/>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2"/>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3"/>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4"/>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5"/>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69"/>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71"/>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72"/>
          </pc:sldLayoutMkLst>
        </pc:sldLayoutChg>
        <pc:sldLayoutChg chg="del">
          <pc:chgData name="BERNARDONI Erin" userId="853ebfe7-f09c-4d2e-909e-ff2421df0a87" providerId="ADAL" clId="{CC4A17D9-3B0F-4E89-B768-E6E044B0FE01}" dt="2025-11-19T14:39:33.304" v="0" actId="47"/>
          <pc:sldLayoutMkLst>
            <pc:docMk/>
            <pc:sldMasterMk cId="0" sldId="2147483680"/>
            <pc:sldLayoutMk cId="0" sldId="2147483675"/>
          </pc:sldLayoutMkLst>
        </pc:sldLayoutChg>
      </pc:sldMasterChg>
      <pc:sldMasterChg chg="del delSldLayout">
        <pc:chgData name="BERNARDONI Erin" userId="853ebfe7-f09c-4d2e-909e-ff2421df0a87" providerId="ADAL" clId="{CC4A17D9-3B0F-4E89-B768-E6E044B0FE01}" dt="2025-11-19T14:39:33.304" v="0" actId="47"/>
        <pc:sldMasterMkLst>
          <pc:docMk/>
          <pc:sldMasterMk cId="0" sldId="2147483681"/>
        </pc:sldMasterMkLst>
        <pc:sldLayoutChg chg="del">
          <pc:chgData name="BERNARDONI Erin" userId="853ebfe7-f09c-4d2e-909e-ff2421df0a87" providerId="ADAL" clId="{CC4A17D9-3B0F-4E89-B768-E6E044B0FE01}" dt="2025-11-19T14:39:33.304" v="0" actId="47"/>
          <pc:sldLayoutMkLst>
            <pc:docMk/>
            <pc:sldMasterMk cId="0" sldId="2147483681"/>
            <pc:sldLayoutMk cId="0" sldId="2147483678"/>
          </pc:sldLayoutMkLst>
        </pc:sldLayoutChg>
        <pc:sldLayoutChg chg="del">
          <pc:chgData name="BERNARDONI Erin" userId="853ebfe7-f09c-4d2e-909e-ff2421df0a87" providerId="ADAL" clId="{CC4A17D9-3B0F-4E89-B768-E6E044B0FE01}" dt="2025-11-19T14:39:33.304" v="0" actId="47"/>
          <pc:sldLayoutMkLst>
            <pc:docMk/>
            <pc:sldMasterMk cId="0" sldId="2147483681"/>
            <pc:sldLayoutMk cId="0"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a:extLst>
            <a:ext uri="{FF2B5EF4-FFF2-40B4-BE49-F238E27FC236}">
              <a16:creationId xmlns:a16="http://schemas.microsoft.com/office/drawing/2014/main" id="{52D80E11-5AB7-F180-3840-23A8583F366C}"/>
            </a:ext>
          </a:extLst>
        </p:cNvPr>
        <p:cNvGrpSpPr/>
        <p:nvPr/>
      </p:nvGrpSpPr>
      <p:grpSpPr>
        <a:xfrm>
          <a:off x="0" y="0"/>
          <a:ext cx="0" cy="0"/>
          <a:chOff x="0" y="0"/>
          <a:chExt cx="0" cy="0"/>
        </a:xfrm>
      </p:grpSpPr>
      <p:sp>
        <p:nvSpPr>
          <p:cNvPr id="1747" name="Google Shape;1747;g26238cad136_1_20:notes">
            <a:extLst>
              <a:ext uri="{FF2B5EF4-FFF2-40B4-BE49-F238E27FC236}">
                <a16:creationId xmlns:a16="http://schemas.microsoft.com/office/drawing/2014/main" id="{F0DB4C07-6374-96B6-1E9D-1EC8538C0F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6238cad136_1_20:notes">
            <a:extLst>
              <a:ext uri="{FF2B5EF4-FFF2-40B4-BE49-F238E27FC236}">
                <a16:creationId xmlns:a16="http://schemas.microsoft.com/office/drawing/2014/main" id="{828E9D0B-A1AC-BC92-8277-D428B7CD88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82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a:extLst>
            <a:ext uri="{FF2B5EF4-FFF2-40B4-BE49-F238E27FC236}">
              <a16:creationId xmlns:a16="http://schemas.microsoft.com/office/drawing/2014/main" id="{318E507A-4CA0-BF70-8CA1-F3F45FE34A6A}"/>
            </a:ext>
          </a:extLst>
        </p:cNvPr>
        <p:cNvGrpSpPr/>
        <p:nvPr/>
      </p:nvGrpSpPr>
      <p:grpSpPr>
        <a:xfrm>
          <a:off x="0" y="0"/>
          <a:ext cx="0" cy="0"/>
          <a:chOff x="0" y="0"/>
          <a:chExt cx="0" cy="0"/>
        </a:xfrm>
      </p:grpSpPr>
      <p:sp>
        <p:nvSpPr>
          <p:cNvPr id="1403" name="Google Shape;1403;g54dda1946d_4_2738:notes">
            <a:extLst>
              <a:ext uri="{FF2B5EF4-FFF2-40B4-BE49-F238E27FC236}">
                <a16:creationId xmlns:a16="http://schemas.microsoft.com/office/drawing/2014/main" id="{F357EEAE-60B2-6108-E023-D62F3BE8BF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4dda1946d_4_2738:notes">
            <a:extLst>
              <a:ext uri="{FF2B5EF4-FFF2-40B4-BE49-F238E27FC236}">
                <a16:creationId xmlns:a16="http://schemas.microsoft.com/office/drawing/2014/main" id="{18B99114-E21E-929B-6BE7-17A32C0D3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32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a:extLst>
            <a:ext uri="{FF2B5EF4-FFF2-40B4-BE49-F238E27FC236}">
              <a16:creationId xmlns:a16="http://schemas.microsoft.com/office/drawing/2014/main" id="{C49FB048-47E5-7443-70B6-76D4DCF5AD46}"/>
            </a:ext>
          </a:extLst>
        </p:cNvPr>
        <p:cNvGrpSpPr/>
        <p:nvPr/>
      </p:nvGrpSpPr>
      <p:grpSpPr>
        <a:xfrm>
          <a:off x="0" y="0"/>
          <a:ext cx="0" cy="0"/>
          <a:chOff x="0" y="0"/>
          <a:chExt cx="0" cy="0"/>
        </a:xfrm>
      </p:grpSpPr>
      <p:sp>
        <p:nvSpPr>
          <p:cNvPr id="1645" name="Google Shape;1645;g54dda1946d_4_2689:notes">
            <a:extLst>
              <a:ext uri="{FF2B5EF4-FFF2-40B4-BE49-F238E27FC236}">
                <a16:creationId xmlns:a16="http://schemas.microsoft.com/office/drawing/2014/main" id="{E02908AE-17F3-2DE9-A057-E94E4608AA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4dda1946d_4_2689:notes">
            <a:extLst>
              <a:ext uri="{FF2B5EF4-FFF2-40B4-BE49-F238E27FC236}">
                <a16:creationId xmlns:a16="http://schemas.microsoft.com/office/drawing/2014/main" id="{A12E0775-246B-BE59-B771-09EA59DD5C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0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a:extLst>
            <a:ext uri="{FF2B5EF4-FFF2-40B4-BE49-F238E27FC236}">
              <a16:creationId xmlns:a16="http://schemas.microsoft.com/office/drawing/2014/main" id="{1000154C-A07C-FF97-EE9F-FD00B5751CDE}"/>
            </a:ext>
          </a:extLst>
        </p:cNvPr>
        <p:cNvGrpSpPr/>
        <p:nvPr/>
      </p:nvGrpSpPr>
      <p:grpSpPr>
        <a:xfrm>
          <a:off x="0" y="0"/>
          <a:ext cx="0" cy="0"/>
          <a:chOff x="0" y="0"/>
          <a:chExt cx="0" cy="0"/>
        </a:xfrm>
      </p:grpSpPr>
      <p:sp>
        <p:nvSpPr>
          <p:cNvPr id="1645" name="Google Shape;1645;g54dda1946d_4_2689:notes">
            <a:extLst>
              <a:ext uri="{FF2B5EF4-FFF2-40B4-BE49-F238E27FC236}">
                <a16:creationId xmlns:a16="http://schemas.microsoft.com/office/drawing/2014/main" id="{9CC4D9D9-7760-7ADE-85FA-1F15B92CE2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4dda1946d_4_2689:notes">
            <a:extLst>
              <a:ext uri="{FF2B5EF4-FFF2-40B4-BE49-F238E27FC236}">
                <a16:creationId xmlns:a16="http://schemas.microsoft.com/office/drawing/2014/main" id="{C04228FC-778B-5CE1-A44B-4141B4B548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07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a:extLst>
            <a:ext uri="{FF2B5EF4-FFF2-40B4-BE49-F238E27FC236}">
              <a16:creationId xmlns:a16="http://schemas.microsoft.com/office/drawing/2014/main" id="{1306247E-3F9D-CAC6-F10E-2D711FCD249A}"/>
            </a:ext>
          </a:extLst>
        </p:cNvPr>
        <p:cNvGrpSpPr/>
        <p:nvPr/>
      </p:nvGrpSpPr>
      <p:grpSpPr>
        <a:xfrm>
          <a:off x="0" y="0"/>
          <a:ext cx="0" cy="0"/>
          <a:chOff x="0" y="0"/>
          <a:chExt cx="0" cy="0"/>
        </a:xfrm>
      </p:grpSpPr>
      <p:sp>
        <p:nvSpPr>
          <p:cNvPr id="1236" name="Google Shape;1236;g14072739ea5_12_0:notes">
            <a:extLst>
              <a:ext uri="{FF2B5EF4-FFF2-40B4-BE49-F238E27FC236}">
                <a16:creationId xmlns:a16="http://schemas.microsoft.com/office/drawing/2014/main" id="{AB3B13BD-CA4D-2FD3-E4B7-7E62E5E923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4072739ea5_12_0:notes">
            <a:extLst>
              <a:ext uri="{FF2B5EF4-FFF2-40B4-BE49-F238E27FC236}">
                <a16:creationId xmlns:a16="http://schemas.microsoft.com/office/drawing/2014/main" id="{D8F6EDC6-D8CA-4CAA-6BF8-53163BBFF4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68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a:extLst>
            <a:ext uri="{FF2B5EF4-FFF2-40B4-BE49-F238E27FC236}">
              <a16:creationId xmlns:a16="http://schemas.microsoft.com/office/drawing/2014/main" id="{29B90B7D-5C8D-5813-1AF0-D9706930A470}"/>
            </a:ext>
          </a:extLst>
        </p:cNvPr>
        <p:cNvGrpSpPr/>
        <p:nvPr/>
      </p:nvGrpSpPr>
      <p:grpSpPr>
        <a:xfrm>
          <a:off x="0" y="0"/>
          <a:ext cx="0" cy="0"/>
          <a:chOff x="0" y="0"/>
          <a:chExt cx="0" cy="0"/>
        </a:xfrm>
      </p:grpSpPr>
      <p:sp>
        <p:nvSpPr>
          <p:cNvPr id="1747" name="Google Shape;1747;g26238cad136_1_20:notes">
            <a:extLst>
              <a:ext uri="{FF2B5EF4-FFF2-40B4-BE49-F238E27FC236}">
                <a16:creationId xmlns:a16="http://schemas.microsoft.com/office/drawing/2014/main" id="{DBA3BBAB-F94D-BD81-0E68-3372E961AB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6238cad136_1_20:notes">
            <a:extLst>
              <a:ext uri="{FF2B5EF4-FFF2-40B4-BE49-F238E27FC236}">
                <a16:creationId xmlns:a16="http://schemas.microsoft.com/office/drawing/2014/main" id="{46CD30CF-295C-182C-DBB6-5D87009DD0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23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a:extLst>
            <a:ext uri="{FF2B5EF4-FFF2-40B4-BE49-F238E27FC236}">
              <a16:creationId xmlns:a16="http://schemas.microsoft.com/office/drawing/2014/main" id="{866268DB-87F4-2FF5-2EFD-032C0316E5BA}"/>
            </a:ext>
          </a:extLst>
        </p:cNvPr>
        <p:cNvGrpSpPr/>
        <p:nvPr/>
      </p:nvGrpSpPr>
      <p:grpSpPr>
        <a:xfrm>
          <a:off x="0" y="0"/>
          <a:ext cx="0" cy="0"/>
          <a:chOff x="0" y="0"/>
          <a:chExt cx="0" cy="0"/>
        </a:xfrm>
      </p:grpSpPr>
      <p:sp>
        <p:nvSpPr>
          <p:cNvPr id="1747" name="Google Shape;1747;g26238cad136_1_20:notes">
            <a:extLst>
              <a:ext uri="{FF2B5EF4-FFF2-40B4-BE49-F238E27FC236}">
                <a16:creationId xmlns:a16="http://schemas.microsoft.com/office/drawing/2014/main" id="{9ADEE692-CCA6-FCB3-E7C4-9216AC9F0E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6238cad136_1_20:notes">
            <a:extLst>
              <a:ext uri="{FF2B5EF4-FFF2-40B4-BE49-F238E27FC236}">
                <a16:creationId xmlns:a16="http://schemas.microsoft.com/office/drawing/2014/main" id="{3FA75737-0028-8A97-D406-795D555C5B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3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a:extLst>
            <a:ext uri="{FF2B5EF4-FFF2-40B4-BE49-F238E27FC236}">
              <a16:creationId xmlns:a16="http://schemas.microsoft.com/office/drawing/2014/main" id="{789B9C8B-1803-C607-062E-D69733AF1A7F}"/>
            </a:ext>
          </a:extLst>
        </p:cNvPr>
        <p:cNvGrpSpPr/>
        <p:nvPr/>
      </p:nvGrpSpPr>
      <p:grpSpPr>
        <a:xfrm>
          <a:off x="0" y="0"/>
          <a:ext cx="0" cy="0"/>
          <a:chOff x="0" y="0"/>
          <a:chExt cx="0" cy="0"/>
        </a:xfrm>
      </p:grpSpPr>
      <p:sp>
        <p:nvSpPr>
          <p:cNvPr id="1360" name="Google Shape;1360;gd5260bdd85_0_256:notes">
            <a:extLst>
              <a:ext uri="{FF2B5EF4-FFF2-40B4-BE49-F238E27FC236}">
                <a16:creationId xmlns:a16="http://schemas.microsoft.com/office/drawing/2014/main" id="{0E496BC1-EE67-0EC1-90AA-EE227A5C1C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d5260bdd85_0_256:notes">
            <a:extLst>
              <a:ext uri="{FF2B5EF4-FFF2-40B4-BE49-F238E27FC236}">
                <a16:creationId xmlns:a16="http://schemas.microsoft.com/office/drawing/2014/main" id="{D08221C8-AE8A-5EE5-FFF8-6F89A796CB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94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a:extLst>
            <a:ext uri="{FF2B5EF4-FFF2-40B4-BE49-F238E27FC236}">
              <a16:creationId xmlns:a16="http://schemas.microsoft.com/office/drawing/2014/main" id="{411FE857-E7DF-E6E9-F626-F6E7B8DF7EF0}"/>
            </a:ext>
          </a:extLst>
        </p:cNvPr>
        <p:cNvGrpSpPr/>
        <p:nvPr/>
      </p:nvGrpSpPr>
      <p:grpSpPr>
        <a:xfrm>
          <a:off x="0" y="0"/>
          <a:ext cx="0" cy="0"/>
          <a:chOff x="0" y="0"/>
          <a:chExt cx="0" cy="0"/>
        </a:xfrm>
      </p:grpSpPr>
      <p:sp>
        <p:nvSpPr>
          <p:cNvPr id="1323" name="Google Shape;1323;g54dda1946d_6_344:notes">
            <a:extLst>
              <a:ext uri="{FF2B5EF4-FFF2-40B4-BE49-F238E27FC236}">
                <a16:creationId xmlns:a16="http://schemas.microsoft.com/office/drawing/2014/main" id="{1228A6CF-F3BA-A584-313C-79C02C681C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54dda1946d_6_344:notes">
            <a:extLst>
              <a:ext uri="{FF2B5EF4-FFF2-40B4-BE49-F238E27FC236}">
                <a16:creationId xmlns:a16="http://schemas.microsoft.com/office/drawing/2014/main" id="{9949C8A3-C2E2-56D6-154A-2E1C4E3FC3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13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a:extLst>
            <a:ext uri="{FF2B5EF4-FFF2-40B4-BE49-F238E27FC236}">
              <a16:creationId xmlns:a16="http://schemas.microsoft.com/office/drawing/2014/main" id="{A75E8D88-6862-7B47-38C5-DEF6E4B3170D}"/>
            </a:ext>
          </a:extLst>
        </p:cNvPr>
        <p:cNvGrpSpPr/>
        <p:nvPr/>
      </p:nvGrpSpPr>
      <p:grpSpPr>
        <a:xfrm>
          <a:off x="0" y="0"/>
          <a:ext cx="0" cy="0"/>
          <a:chOff x="0" y="0"/>
          <a:chExt cx="0" cy="0"/>
        </a:xfrm>
      </p:grpSpPr>
      <p:sp>
        <p:nvSpPr>
          <p:cNvPr id="1645" name="Google Shape;1645;g54dda1946d_4_2689:notes">
            <a:extLst>
              <a:ext uri="{FF2B5EF4-FFF2-40B4-BE49-F238E27FC236}">
                <a16:creationId xmlns:a16="http://schemas.microsoft.com/office/drawing/2014/main" id="{9C107DB6-39CB-8D80-BC38-AE97AAF4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4dda1946d_4_2689:notes">
            <a:extLst>
              <a:ext uri="{FF2B5EF4-FFF2-40B4-BE49-F238E27FC236}">
                <a16:creationId xmlns:a16="http://schemas.microsoft.com/office/drawing/2014/main" id="{7A7FEB04-0548-04F6-66D9-968B28AA24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59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a:extLst>
            <a:ext uri="{FF2B5EF4-FFF2-40B4-BE49-F238E27FC236}">
              <a16:creationId xmlns:a16="http://schemas.microsoft.com/office/drawing/2014/main" id="{29CC140E-04F0-F12D-10C0-60138CA59A5E}"/>
            </a:ext>
          </a:extLst>
        </p:cNvPr>
        <p:cNvGrpSpPr/>
        <p:nvPr/>
      </p:nvGrpSpPr>
      <p:grpSpPr>
        <a:xfrm>
          <a:off x="0" y="0"/>
          <a:ext cx="0" cy="0"/>
          <a:chOff x="0" y="0"/>
          <a:chExt cx="0" cy="0"/>
        </a:xfrm>
      </p:grpSpPr>
      <p:sp>
        <p:nvSpPr>
          <p:cNvPr id="1710" name="Google Shape;1710;g54dda1946d_4_2720:notes">
            <a:extLst>
              <a:ext uri="{FF2B5EF4-FFF2-40B4-BE49-F238E27FC236}">
                <a16:creationId xmlns:a16="http://schemas.microsoft.com/office/drawing/2014/main" id="{BC51D3D7-C3C7-F7FF-F142-722125B368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54dda1946d_4_2720:notes">
            <a:extLst>
              <a:ext uri="{FF2B5EF4-FFF2-40B4-BE49-F238E27FC236}">
                <a16:creationId xmlns:a16="http://schemas.microsoft.com/office/drawing/2014/main" id="{85B76965-1F64-F988-630D-A8F4E43E21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5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a:extLst>
            <a:ext uri="{FF2B5EF4-FFF2-40B4-BE49-F238E27FC236}">
              <a16:creationId xmlns:a16="http://schemas.microsoft.com/office/drawing/2014/main" id="{7E6D9609-AD8F-DDEA-2438-CEAF3B35C424}"/>
            </a:ext>
          </a:extLst>
        </p:cNvPr>
        <p:cNvGrpSpPr/>
        <p:nvPr/>
      </p:nvGrpSpPr>
      <p:grpSpPr>
        <a:xfrm>
          <a:off x="0" y="0"/>
          <a:ext cx="0" cy="0"/>
          <a:chOff x="0" y="0"/>
          <a:chExt cx="0" cy="0"/>
        </a:xfrm>
      </p:grpSpPr>
      <p:sp>
        <p:nvSpPr>
          <p:cNvPr id="1464" name="Google Shape;1464;g54dda1946d_6_377:notes">
            <a:extLst>
              <a:ext uri="{FF2B5EF4-FFF2-40B4-BE49-F238E27FC236}">
                <a16:creationId xmlns:a16="http://schemas.microsoft.com/office/drawing/2014/main" id="{971CCB78-BCAE-5FAE-B4C6-EE032160E4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54dda1946d_6_377:notes">
            <a:extLst>
              <a:ext uri="{FF2B5EF4-FFF2-40B4-BE49-F238E27FC236}">
                <a16:creationId xmlns:a16="http://schemas.microsoft.com/office/drawing/2014/main" id="{463CC7AE-5567-DC4B-04A6-7067FAC007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Jeu de </a:t>
            </a:r>
            <a:r>
              <a:rPr lang="fr-FR"/>
              <a:t>cartes chronologie</a:t>
            </a:r>
            <a:endParaRPr/>
          </a:p>
        </p:txBody>
      </p:sp>
    </p:spTree>
    <p:extLst>
      <p:ext uri="{BB962C8B-B14F-4D97-AF65-F5344CB8AC3E}">
        <p14:creationId xmlns:p14="http://schemas.microsoft.com/office/powerpoint/2010/main" val="137867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a:extLst>
            <a:ext uri="{FF2B5EF4-FFF2-40B4-BE49-F238E27FC236}">
              <a16:creationId xmlns:a16="http://schemas.microsoft.com/office/drawing/2014/main" id="{77C9DA6B-0E54-EA78-E76C-BE239E56381A}"/>
            </a:ext>
          </a:extLst>
        </p:cNvPr>
        <p:cNvGrpSpPr/>
        <p:nvPr/>
      </p:nvGrpSpPr>
      <p:grpSpPr>
        <a:xfrm>
          <a:off x="0" y="0"/>
          <a:ext cx="0" cy="0"/>
          <a:chOff x="0" y="0"/>
          <a:chExt cx="0" cy="0"/>
        </a:xfrm>
      </p:grpSpPr>
      <p:sp>
        <p:nvSpPr>
          <p:cNvPr id="1747" name="Google Shape;1747;g26238cad136_1_20:notes">
            <a:extLst>
              <a:ext uri="{FF2B5EF4-FFF2-40B4-BE49-F238E27FC236}">
                <a16:creationId xmlns:a16="http://schemas.microsoft.com/office/drawing/2014/main" id="{486DB233-1850-0312-7F52-C8FDF2085C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6238cad136_1_20:notes">
            <a:extLst>
              <a:ext uri="{FF2B5EF4-FFF2-40B4-BE49-F238E27FC236}">
                <a16:creationId xmlns:a16="http://schemas.microsoft.com/office/drawing/2014/main" id="{CCE2EC45-6D5D-B2FB-D22E-DF6553D70C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84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a:extLst>
            <a:ext uri="{FF2B5EF4-FFF2-40B4-BE49-F238E27FC236}">
              <a16:creationId xmlns:a16="http://schemas.microsoft.com/office/drawing/2014/main" id="{BE02AF0A-019B-C62B-B87A-3DDA2D361158}"/>
            </a:ext>
          </a:extLst>
        </p:cNvPr>
        <p:cNvGrpSpPr/>
        <p:nvPr/>
      </p:nvGrpSpPr>
      <p:grpSpPr>
        <a:xfrm>
          <a:off x="0" y="0"/>
          <a:ext cx="0" cy="0"/>
          <a:chOff x="0" y="0"/>
          <a:chExt cx="0" cy="0"/>
        </a:xfrm>
      </p:grpSpPr>
      <p:sp>
        <p:nvSpPr>
          <p:cNvPr id="1360" name="Google Shape;1360;gd5260bdd85_0_256:notes">
            <a:extLst>
              <a:ext uri="{FF2B5EF4-FFF2-40B4-BE49-F238E27FC236}">
                <a16:creationId xmlns:a16="http://schemas.microsoft.com/office/drawing/2014/main" id="{1267BE2F-C2E0-4815-F571-B68F9DE8ED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d5260bdd85_0_256:notes">
            <a:extLst>
              <a:ext uri="{FF2B5EF4-FFF2-40B4-BE49-F238E27FC236}">
                <a16:creationId xmlns:a16="http://schemas.microsoft.com/office/drawing/2014/main" id="{94425B79-DADB-611F-8653-E207DFEF97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60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a:extLst>
            <a:ext uri="{FF2B5EF4-FFF2-40B4-BE49-F238E27FC236}">
              <a16:creationId xmlns:a16="http://schemas.microsoft.com/office/drawing/2014/main" id="{ABDDFD0A-2CB2-8F46-F9CF-B33B838DE870}"/>
            </a:ext>
          </a:extLst>
        </p:cNvPr>
        <p:cNvGrpSpPr/>
        <p:nvPr/>
      </p:nvGrpSpPr>
      <p:grpSpPr>
        <a:xfrm>
          <a:off x="0" y="0"/>
          <a:ext cx="0" cy="0"/>
          <a:chOff x="0" y="0"/>
          <a:chExt cx="0" cy="0"/>
        </a:xfrm>
      </p:grpSpPr>
      <p:sp>
        <p:nvSpPr>
          <p:cNvPr id="1236" name="Google Shape;1236;g14072739ea5_12_0:notes">
            <a:extLst>
              <a:ext uri="{FF2B5EF4-FFF2-40B4-BE49-F238E27FC236}">
                <a16:creationId xmlns:a16="http://schemas.microsoft.com/office/drawing/2014/main" id="{0B9FAC3B-13B9-7740-D848-0F1B8C7249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4072739ea5_12_0:notes">
            <a:extLst>
              <a:ext uri="{FF2B5EF4-FFF2-40B4-BE49-F238E27FC236}">
                <a16:creationId xmlns:a16="http://schemas.microsoft.com/office/drawing/2014/main" id="{CD23ED6F-7827-BA80-FB10-F3395DA516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73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a:extLst>
            <a:ext uri="{FF2B5EF4-FFF2-40B4-BE49-F238E27FC236}">
              <a16:creationId xmlns:a16="http://schemas.microsoft.com/office/drawing/2014/main" id="{77AEF9B1-5936-4714-AE34-0B65FAEF9CF6}"/>
            </a:ext>
          </a:extLst>
        </p:cNvPr>
        <p:cNvGrpSpPr/>
        <p:nvPr/>
      </p:nvGrpSpPr>
      <p:grpSpPr>
        <a:xfrm>
          <a:off x="0" y="0"/>
          <a:ext cx="0" cy="0"/>
          <a:chOff x="0" y="0"/>
          <a:chExt cx="0" cy="0"/>
        </a:xfrm>
      </p:grpSpPr>
      <p:sp>
        <p:nvSpPr>
          <p:cNvPr id="1236" name="Google Shape;1236;g14072739ea5_12_0:notes">
            <a:extLst>
              <a:ext uri="{FF2B5EF4-FFF2-40B4-BE49-F238E27FC236}">
                <a16:creationId xmlns:a16="http://schemas.microsoft.com/office/drawing/2014/main" id="{4EB9AA4D-BE3B-07EE-0D01-FE11917AB9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4072739ea5_12_0:notes">
            <a:extLst>
              <a:ext uri="{FF2B5EF4-FFF2-40B4-BE49-F238E27FC236}">
                <a16:creationId xmlns:a16="http://schemas.microsoft.com/office/drawing/2014/main" id="{C5E76F68-292E-4C59-3B6C-BE79606416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31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8900" y="168900"/>
            <a:ext cx="8806200" cy="4805700"/>
            <a:chOff x="168900" y="168900"/>
            <a:chExt cx="8806200" cy="4805700"/>
          </a:xfrm>
        </p:grpSpPr>
        <p:sp>
          <p:nvSpPr>
            <p:cNvPr id="10" name="Google Shape;10;p2"/>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11" name="Google Shape;11;p2"/>
            <p:cNvGrpSpPr/>
            <p:nvPr/>
          </p:nvGrpSpPr>
          <p:grpSpPr>
            <a:xfrm>
              <a:off x="168900" y="168900"/>
              <a:ext cx="8806200" cy="4805700"/>
              <a:chOff x="168900" y="168900"/>
              <a:chExt cx="8806200" cy="4805700"/>
            </a:xfrm>
          </p:grpSpPr>
          <p:grpSp>
            <p:nvGrpSpPr>
              <p:cNvPr id="12" name="Google Shape;12;p2"/>
              <p:cNvGrpSpPr/>
              <p:nvPr/>
            </p:nvGrpSpPr>
            <p:grpSpPr>
              <a:xfrm>
                <a:off x="168900" y="3626125"/>
                <a:ext cx="5134675" cy="1344900"/>
                <a:chOff x="168900" y="4974600"/>
                <a:chExt cx="5134675" cy="1344900"/>
              </a:xfrm>
            </p:grpSpPr>
            <p:cxnSp>
              <p:nvCxnSpPr>
                <p:cNvPr id="13" name="Google Shape;13;p2"/>
                <p:cNvCxnSpPr/>
                <p:nvPr/>
              </p:nvCxnSpPr>
              <p:spPr>
                <a:xfrm>
                  <a:off x="1689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4" name="Google Shape;14;p2"/>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6" name="Google Shape;16;p2"/>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7" name="Google Shape;17;p2"/>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9" name="Google Shape;19;p2"/>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0" name="Google Shape;20;p2"/>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1" name="Google Shape;21;p2"/>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2" name="Google Shape;22;p2"/>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3" name="Google Shape;23;p2"/>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4" name="Google Shape;24;p2"/>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 name="Google Shape;25;p2"/>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 name="Google Shape;26;p2"/>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 name="Google Shape;28;p2"/>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 name="Google Shape;29;p2"/>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1" name="Google Shape;31;p2"/>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2" name="Google Shape;32;p2"/>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3" name="Google Shape;33;p2"/>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4" name="Google Shape;34;p2"/>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5" name="Google Shape;35;p2"/>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6" name="Google Shape;36;p2"/>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37;p2"/>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8" name="Google Shape;38;p2"/>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9" name="Google Shape;39;p2"/>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0" name="Google Shape;40;p2"/>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1" name="Google Shape;41;p2"/>
                <p:cNvCxnSpPr/>
                <p:nvPr/>
              </p:nvCxnSpPr>
              <p:spPr>
                <a:xfrm>
                  <a:off x="43321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2" name="Google Shape;42;p2"/>
                <p:cNvCxnSpPr/>
                <p:nvPr/>
              </p:nvCxnSpPr>
              <p:spPr>
                <a:xfrm>
                  <a:off x="46097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3" name="Google Shape;43;p2"/>
                <p:cNvCxnSpPr/>
                <p:nvPr/>
              </p:nvCxnSpPr>
              <p:spPr>
                <a:xfrm>
                  <a:off x="47484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4" name="Google Shape;44;p2"/>
                <p:cNvCxnSpPr/>
                <p:nvPr/>
              </p:nvCxnSpPr>
              <p:spPr>
                <a:xfrm>
                  <a:off x="48872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5" name="Google Shape;45;p2"/>
                <p:cNvCxnSpPr/>
                <p:nvPr/>
              </p:nvCxnSpPr>
              <p:spPr>
                <a:xfrm>
                  <a:off x="50260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6" name="Google Shape;46;p2"/>
                <p:cNvCxnSpPr/>
                <p:nvPr/>
              </p:nvCxnSpPr>
              <p:spPr>
                <a:xfrm>
                  <a:off x="51648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47;p2"/>
                <p:cNvCxnSpPr/>
                <p:nvPr/>
              </p:nvCxnSpPr>
              <p:spPr>
                <a:xfrm>
                  <a:off x="53035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8" name="Google Shape;48;p2"/>
                <p:cNvCxnSpPr/>
                <p:nvPr/>
              </p:nvCxnSpPr>
              <p:spPr>
                <a:xfrm>
                  <a:off x="40546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49" name="Google Shape;49;p2"/>
                <p:cNvCxnSpPr/>
                <p:nvPr/>
              </p:nvCxnSpPr>
              <p:spPr>
                <a:xfrm>
                  <a:off x="41933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50" name="Google Shape;50;p2"/>
                <p:cNvCxnSpPr/>
                <p:nvPr/>
              </p:nvCxnSpPr>
              <p:spPr>
                <a:xfrm>
                  <a:off x="4470925" y="4974600"/>
                  <a:ext cx="0" cy="1344900"/>
                </a:xfrm>
                <a:prstGeom prst="straightConnector1">
                  <a:avLst/>
                </a:prstGeom>
                <a:noFill/>
                <a:ln w="28575" cap="flat" cmpd="sng">
                  <a:solidFill>
                    <a:schemeClr val="dk1"/>
                  </a:solidFill>
                  <a:prstDash val="solid"/>
                  <a:round/>
                  <a:headEnd type="none" w="med" len="med"/>
                  <a:tailEnd type="none" w="med" len="med"/>
                </a:ln>
              </p:spPr>
            </p:cxnSp>
          </p:grpSp>
          <p:sp>
            <p:nvSpPr>
              <p:cNvPr id="51" name="Google Shape;51;p2"/>
              <p:cNvSpPr/>
              <p:nvPr/>
            </p:nvSpPr>
            <p:spPr>
              <a:xfrm>
                <a:off x="5303575" y="168900"/>
                <a:ext cx="3671400" cy="34608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52" name="Google Shape;52;p2"/>
              <p:cNvCxnSpPr/>
              <p:nvPr/>
            </p:nvCxnSpPr>
            <p:spPr>
              <a:xfrm>
                <a:off x="5303575" y="168900"/>
                <a:ext cx="0" cy="4805700"/>
              </a:xfrm>
              <a:prstGeom prst="straightConnector1">
                <a:avLst/>
              </a:prstGeom>
              <a:noFill/>
              <a:ln w="28575" cap="flat" cmpd="sng">
                <a:solidFill>
                  <a:schemeClr val="dk1"/>
                </a:solidFill>
                <a:prstDash val="solid"/>
                <a:round/>
                <a:headEnd type="none" w="med" len="med"/>
                <a:tailEnd type="none" w="med" len="med"/>
              </a:ln>
            </p:spPr>
          </p:cxnSp>
          <p:cxnSp>
            <p:nvCxnSpPr>
              <p:cNvPr id="53" name="Google Shape;53;p2"/>
              <p:cNvCxnSpPr/>
              <p:nvPr/>
            </p:nvCxnSpPr>
            <p:spPr>
              <a:xfrm>
                <a:off x="168900" y="3629700"/>
                <a:ext cx="8806200" cy="0"/>
              </a:xfrm>
              <a:prstGeom prst="straightConnector1">
                <a:avLst/>
              </a:prstGeom>
              <a:noFill/>
              <a:ln w="28575" cap="flat" cmpd="sng">
                <a:solidFill>
                  <a:schemeClr val="dk1"/>
                </a:solidFill>
                <a:prstDash val="solid"/>
                <a:round/>
                <a:headEnd type="none" w="med" len="med"/>
                <a:tailEnd type="none" w="med" len="med"/>
              </a:ln>
            </p:spPr>
          </p:cxnSp>
        </p:grpSp>
      </p:grpSp>
      <p:sp>
        <p:nvSpPr>
          <p:cNvPr id="54" name="Google Shape;54;p2"/>
          <p:cNvSpPr txBox="1">
            <a:spLocks noGrp="1"/>
          </p:cNvSpPr>
          <p:nvPr>
            <p:ph type="ctrTitle"/>
          </p:nvPr>
        </p:nvSpPr>
        <p:spPr>
          <a:xfrm>
            <a:off x="713250" y="1663700"/>
            <a:ext cx="4160100" cy="16056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5" name="Google Shape;55;p2"/>
          <p:cNvSpPr txBox="1">
            <a:spLocks noGrp="1"/>
          </p:cNvSpPr>
          <p:nvPr>
            <p:ph type="subTitle" idx="1"/>
          </p:nvPr>
        </p:nvSpPr>
        <p:spPr>
          <a:xfrm>
            <a:off x="713250" y="4060675"/>
            <a:ext cx="3757200" cy="4758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6" name="Google Shape;56;p2"/>
          <p:cNvGrpSpPr/>
          <p:nvPr/>
        </p:nvGrpSpPr>
        <p:grpSpPr>
          <a:xfrm>
            <a:off x="8349625" y="3940250"/>
            <a:ext cx="162300" cy="716634"/>
            <a:chOff x="8349625" y="3940250"/>
            <a:chExt cx="162300" cy="716634"/>
          </a:xfrm>
        </p:grpSpPr>
        <p:cxnSp>
          <p:nvCxnSpPr>
            <p:cNvPr id="57" name="Google Shape;57;p2"/>
            <p:cNvCxnSpPr>
              <a:stCxn id="58" idx="4"/>
              <a:endCxn id="59" idx="0"/>
            </p:cNvCxnSpPr>
            <p:nvPr/>
          </p:nvCxnSpPr>
          <p:spPr>
            <a:xfrm>
              <a:off x="8430775" y="4102550"/>
              <a:ext cx="0" cy="392100"/>
            </a:xfrm>
            <a:prstGeom prst="straightConnector1">
              <a:avLst/>
            </a:prstGeom>
            <a:noFill/>
            <a:ln w="28575" cap="flat" cmpd="sng">
              <a:solidFill>
                <a:schemeClr val="dk1"/>
              </a:solidFill>
              <a:prstDash val="solid"/>
              <a:round/>
              <a:headEnd type="none" w="med" len="med"/>
              <a:tailEnd type="none" w="med" len="med"/>
            </a:ln>
          </p:spPr>
        </p:cxnSp>
        <p:grpSp>
          <p:nvGrpSpPr>
            <p:cNvPr id="60" name="Google Shape;60;p2"/>
            <p:cNvGrpSpPr/>
            <p:nvPr/>
          </p:nvGrpSpPr>
          <p:grpSpPr>
            <a:xfrm>
              <a:off x="8349625" y="3940250"/>
              <a:ext cx="162300" cy="716634"/>
              <a:chOff x="8268475" y="3940263"/>
              <a:chExt cx="162300" cy="716634"/>
            </a:xfrm>
          </p:grpSpPr>
          <p:sp>
            <p:nvSpPr>
              <p:cNvPr id="61" name="Google Shape;61;p2"/>
              <p:cNvSpPr/>
              <p:nvPr/>
            </p:nvSpPr>
            <p:spPr>
              <a:xfrm>
                <a:off x="8268475" y="4217429"/>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59" name="Google Shape;59;p2"/>
              <p:cNvSpPr/>
              <p:nvPr/>
            </p:nvSpPr>
            <p:spPr>
              <a:xfrm>
                <a:off x="8268475" y="4494596"/>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58" name="Google Shape;58;p2"/>
              <p:cNvSpPr/>
              <p:nvPr/>
            </p:nvSpPr>
            <p:spPr>
              <a:xfrm>
                <a:off x="8268475" y="3940263"/>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930"/>
        <p:cNvGrpSpPr/>
        <p:nvPr/>
      </p:nvGrpSpPr>
      <p:grpSpPr>
        <a:xfrm>
          <a:off x="0" y="0"/>
          <a:ext cx="0" cy="0"/>
          <a:chOff x="0" y="0"/>
          <a:chExt cx="0" cy="0"/>
        </a:xfrm>
      </p:grpSpPr>
      <p:sp>
        <p:nvSpPr>
          <p:cNvPr id="931" name="Google Shape;931;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2" name="Google Shape;932;p28"/>
          <p:cNvSpPr/>
          <p:nvPr/>
        </p:nvSpPr>
        <p:spPr>
          <a:xfrm>
            <a:off x="8424000" y="168900"/>
            <a:ext cx="544200" cy="544200"/>
          </a:xfrm>
          <a:prstGeom prst="frame">
            <a:avLst>
              <a:gd name="adj1" fmla="val 2495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933" name="Google Shape;933;p28"/>
          <p:cNvGrpSpPr/>
          <p:nvPr/>
        </p:nvGrpSpPr>
        <p:grpSpPr>
          <a:xfrm>
            <a:off x="168900" y="168900"/>
            <a:ext cx="8806200" cy="4805700"/>
            <a:chOff x="168900" y="168900"/>
            <a:chExt cx="8806200" cy="4805700"/>
          </a:xfrm>
        </p:grpSpPr>
        <p:sp>
          <p:nvSpPr>
            <p:cNvPr id="934" name="Google Shape;934;p28"/>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35" name="Google Shape;935;p28"/>
            <p:cNvSpPr/>
            <p:nvPr/>
          </p:nvSpPr>
          <p:spPr>
            <a:xfrm>
              <a:off x="168900" y="168900"/>
              <a:ext cx="544200" cy="544200"/>
            </a:xfrm>
            <a:prstGeom prst="frame">
              <a:avLst>
                <a:gd name="adj1" fmla="val 24959"/>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73"/>
        <p:cNvGrpSpPr/>
        <p:nvPr/>
      </p:nvGrpSpPr>
      <p:grpSpPr>
        <a:xfrm>
          <a:off x="0" y="0"/>
          <a:ext cx="0" cy="0"/>
          <a:chOff x="0" y="0"/>
          <a:chExt cx="0" cy="0"/>
        </a:xfrm>
      </p:grpSpPr>
      <p:sp>
        <p:nvSpPr>
          <p:cNvPr id="974" name="Google Shape;974;p30"/>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975" name="Google Shape;975;p30"/>
          <p:cNvGrpSpPr/>
          <p:nvPr/>
        </p:nvGrpSpPr>
        <p:grpSpPr>
          <a:xfrm>
            <a:off x="168900" y="168900"/>
            <a:ext cx="8806200" cy="4805700"/>
            <a:chOff x="168900" y="168900"/>
            <a:chExt cx="8806200" cy="4805700"/>
          </a:xfrm>
        </p:grpSpPr>
        <p:sp>
          <p:nvSpPr>
            <p:cNvPr id="976" name="Google Shape;976;p30"/>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77" name="Google Shape;977;p30"/>
            <p:cNvSpPr/>
            <p:nvPr/>
          </p:nvSpPr>
          <p:spPr>
            <a:xfrm>
              <a:off x="8424000" y="168900"/>
              <a:ext cx="544200" cy="544200"/>
            </a:xfrm>
            <a:prstGeom prst="frame">
              <a:avLst>
                <a:gd name="adj1" fmla="val 2495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78" name="Google Shape;978;p30"/>
            <p:cNvSpPr/>
            <p:nvPr/>
          </p:nvSpPr>
          <p:spPr>
            <a:xfrm>
              <a:off x="168900" y="168900"/>
              <a:ext cx="544200" cy="544200"/>
            </a:xfrm>
            <a:prstGeom prst="frame">
              <a:avLst>
                <a:gd name="adj1" fmla="val 24959"/>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979" name="Google Shape;979;p30"/>
            <p:cNvGrpSpPr/>
            <p:nvPr/>
          </p:nvGrpSpPr>
          <p:grpSpPr>
            <a:xfrm>
              <a:off x="168900" y="4604039"/>
              <a:ext cx="8806200" cy="367184"/>
              <a:chOff x="168900" y="3932472"/>
              <a:chExt cx="8806200" cy="1038710"/>
            </a:xfrm>
          </p:grpSpPr>
          <p:grpSp>
            <p:nvGrpSpPr>
              <p:cNvPr id="980" name="Google Shape;980;p30"/>
              <p:cNvGrpSpPr/>
              <p:nvPr/>
            </p:nvGrpSpPr>
            <p:grpSpPr>
              <a:xfrm>
                <a:off x="168900" y="3932516"/>
                <a:ext cx="8806106" cy="1038666"/>
                <a:chOff x="168900" y="3626125"/>
                <a:chExt cx="8881600" cy="1344900"/>
              </a:xfrm>
            </p:grpSpPr>
            <p:grpSp>
              <p:nvGrpSpPr>
                <p:cNvPr id="981" name="Google Shape;981;p30"/>
                <p:cNvGrpSpPr/>
                <p:nvPr/>
              </p:nvGrpSpPr>
              <p:grpSpPr>
                <a:xfrm>
                  <a:off x="168900" y="3626125"/>
                  <a:ext cx="5134675" cy="1344900"/>
                  <a:chOff x="168900" y="4974600"/>
                  <a:chExt cx="5134675" cy="1344900"/>
                </a:xfrm>
              </p:grpSpPr>
              <p:cxnSp>
                <p:nvCxnSpPr>
                  <p:cNvPr id="982" name="Google Shape;982;p30"/>
                  <p:cNvCxnSpPr/>
                  <p:nvPr/>
                </p:nvCxnSpPr>
                <p:spPr>
                  <a:xfrm>
                    <a:off x="1689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3" name="Google Shape;983;p30"/>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4" name="Google Shape;984;p30"/>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5" name="Google Shape;985;p30"/>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6" name="Google Shape;986;p30"/>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7" name="Google Shape;987;p30"/>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8" name="Google Shape;988;p30"/>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9" name="Google Shape;989;p30"/>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0" name="Google Shape;990;p30"/>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1" name="Google Shape;991;p30"/>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2" name="Google Shape;992;p30"/>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3" name="Google Shape;993;p30"/>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4" name="Google Shape;994;p30"/>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5" name="Google Shape;995;p30"/>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6" name="Google Shape;996;p30"/>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7" name="Google Shape;997;p30"/>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8" name="Google Shape;998;p30"/>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9" name="Google Shape;999;p30"/>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0" name="Google Shape;1000;p30"/>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1" name="Google Shape;1001;p30"/>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2" name="Google Shape;1002;p30"/>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3" name="Google Shape;1003;p30"/>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4" name="Google Shape;1004;p30"/>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5" name="Google Shape;1005;p30"/>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6" name="Google Shape;1006;p30"/>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7" name="Google Shape;1007;p30"/>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8" name="Google Shape;1008;p30"/>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9" name="Google Shape;1009;p30"/>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0" name="Google Shape;1010;p30"/>
                  <p:cNvCxnSpPr/>
                  <p:nvPr/>
                </p:nvCxnSpPr>
                <p:spPr>
                  <a:xfrm>
                    <a:off x="43321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1" name="Google Shape;1011;p30"/>
                  <p:cNvCxnSpPr/>
                  <p:nvPr/>
                </p:nvCxnSpPr>
                <p:spPr>
                  <a:xfrm>
                    <a:off x="46097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2" name="Google Shape;1012;p30"/>
                  <p:cNvCxnSpPr/>
                  <p:nvPr/>
                </p:nvCxnSpPr>
                <p:spPr>
                  <a:xfrm>
                    <a:off x="47484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3" name="Google Shape;1013;p30"/>
                  <p:cNvCxnSpPr/>
                  <p:nvPr/>
                </p:nvCxnSpPr>
                <p:spPr>
                  <a:xfrm>
                    <a:off x="48872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4" name="Google Shape;1014;p30"/>
                  <p:cNvCxnSpPr/>
                  <p:nvPr/>
                </p:nvCxnSpPr>
                <p:spPr>
                  <a:xfrm>
                    <a:off x="50260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5" name="Google Shape;1015;p30"/>
                  <p:cNvCxnSpPr/>
                  <p:nvPr/>
                </p:nvCxnSpPr>
                <p:spPr>
                  <a:xfrm>
                    <a:off x="51648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6" name="Google Shape;1016;p30"/>
                  <p:cNvCxnSpPr/>
                  <p:nvPr/>
                </p:nvCxnSpPr>
                <p:spPr>
                  <a:xfrm>
                    <a:off x="53035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7" name="Google Shape;1017;p30"/>
                  <p:cNvCxnSpPr/>
                  <p:nvPr/>
                </p:nvCxnSpPr>
                <p:spPr>
                  <a:xfrm>
                    <a:off x="40546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8" name="Google Shape;1018;p30"/>
                  <p:cNvCxnSpPr/>
                  <p:nvPr/>
                </p:nvCxnSpPr>
                <p:spPr>
                  <a:xfrm>
                    <a:off x="41933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9" name="Google Shape;1019;p30"/>
                  <p:cNvCxnSpPr/>
                  <p:nvPr/>
                </p:nvCxnSpPr>
                <p:spPr>
                  <a:xfrm>
                    <a:off x="4470925" y="4974600"/>
                    <a:ext cx="0" cy="1344900"/>
                  </a:xfrm>
                  <a:prstGeom prst="straightConnector1">
                    <a:avLst/>
                  </a:prstGeom>
                  <a:noFill/>
                  <a:ln w="28575" cap="flat" cmpd="sng">
                    <a:solidFill>
                      <a:schemeClr val="dk1"/>
                    </a:solidFill>
                    <a:prstDash val="solid"/>
                    <a:round/>
                    <a:headEnd type="none" w="med" len="med"/>
                    <a:tailEnd type="none" w="med" len="med"/>
                  </a:ln>
                </p:spPr>
              </p:cxnSp>
            </p:grpSp>
            <p:grpSp>
              <p:nvGrpSpPr>
                <p:cNvPr id="1020" name="Google Shape;1020;p30"/>
                <p:cNvGrpSpPr/>
                <p:nvPr/>
              </p:nvGrpSpPr>
              <p:grpSpPr>
                <a:xfrm>
                  <a:off x="5442350" y="3626125"/>
                  <a:ext cx="3608150" cy="1344900"/>
                  <a:chOff x="307675" y="4974600"/>
                  <a:chExt cx="3608150" cy="1344900"/>
                </a:xfrm>
              </p:grpSpPr>
              <p:cxnSp>
                <p:nvCxnSpPr>
                  <p:cNvPr id="1021" name="Google Shape;1021;p30"/>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2" name="Google Shape;1022;p30"/>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3" name="Google Shape;1023;p30"/>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4" name="Google Shape;1024;p30"/>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5" name="Google Shape;1025;p30"/>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6" name="Google Shape;1026;p30"/>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7" name="Google Shape;1027;p30"/>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8" name="Google Shape;1028;p30"/>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9" name="Google Shape;1029;p30"/>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0" name="Google Shape;1030;p30"/>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1" name="Google Shape;1031;p30"/>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2" name="Google Shape;1032;p30"/>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3" name="Google Shape;1033;p30"/>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4" name="Google Shape;1034;p30"/>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5" name="Google Shape;1035;p30"/>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6" name="Google Shape;1036;p30"/>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7" name="Google Shape;1037;p30"/>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8" name="Google Shape;1038;p30"/>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9" name="Google Shape;1039;p30"/>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0" name="Google Shape;1040;p30"/>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1" name="Google Shape;1041;p30"/>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2" name="Google Shape;1042;p30"/>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3" name="Google Shape;1043;p30"/>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4" name="Google Shape;1044;p30"/>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5" name="Google Shape;1045;p30"/>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6" name="Google Shape;1046;p30"/>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47" name="Google Shape;1047;p30"/>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grpSp>
          </p:grpSp>
          <p:cxnSp>
            <p:nvCxnSpPr>
              <p:cNvPr id="1048" name="Google Shape;1048;p30"/>
              <p:cNvCxnSpPr/>
              <p:nvPr/>
            </p:nvCxnSpPr>
            <p:spPr>
              <a:xfrm>
                <a:off x="168900" y="3932472"/>
                <a:ext cx="8806200" cy="0"/>
              </a:xfrm>
              <a:prstGeom prst="straightConnector1">
                <a:avLst/>
              </a:prstGeom>
              <a:noFill/>
              <a:ln w="2857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49"/>
        <p:cNvGrpSpPr/>
        <p:nvPr/>
      </p:nvGrpSpPr>
      <p:grpSpPr>
        <a:xfrm>
          <a:off x="0" y="0"/>
          <a:ext cx="0" cy="0"/>
          <a:chOff x="0" y="0"/>
          <a:chExt cx="0" cy="0"/>
        </a:xfrm>
      </p:grpSpPr>
      <p:grpSp>
        <p:nvGrpSpPr>
          <p:cNvPr id="1050" name="Google Shape;1050;p31"/>
          <p:cNvGrpSpPr/>
          <p:nvPr/>
        </p:nvGrpSpPr>
        <p:grpSpPr>
          <a:xfrm>
            <a:off x="-123825" y="168900"/>
            <a:ext cx="9385305" cy="4805700"/>
            <a:chOff x="-123825" y="168900"/>
            <a:chExt cx="9385305" cy="4805700"/>
          </a:xfrm>
        </p:grpSpPr>
        <p:sp>
          <p:nvSpPr>
            <p:cNvPr id="1051" name="Google Shape;1051;p31"/>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1052" name="Google Shape;1052;p31"/>
            <p:cNvGrpSpPr/>
            <p:nvPr/>
          </p:nvGrpSpPr>
          <p:grpSpPr>
            <a:xfrm>
              <a:off x="-123825" y="488975"/>
              <a:ext cx="9385305" cy="4196800"/>
              <a:chOff x="-123825" y="488975"/>
              <a:chExt cx="9385305" cy="4196800"/>
            </a:xfrm>
          </p:grpSpPr>
          <p:sp>
            <p:nvSpPr>
              <p:cNvPr id="1053" name="Google Shape;1053;p31"/>
              <p:cNvSpPr/>
              <p:nvPr/>
            </p:nvSpPr>
            <p:spPr>
              <a:xfrm>
                <a:off x="8688780" y="488975"/>
                <a:ext cx="572700" cy="572700"/>
              </a:xfrm>
              <a:prstGeom prst="star8">
                <a:avLst>
                  <a:gd name="adj" fmla="val 19258"/>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054" name="Google Shape;1054;p31"/>
              <p:cNvSpPr/>
              <p:nvPr/>
            </p:nvSpPr>
            <p:spPr>
              <a:xfrm>
                <a:off x="-123825" y="4113075"/>
                <a:ext cx="572700" cy="572700"/>
              </a:xfrm>
              <a:prstGeom prst="star8">
                <a:avLst>
                  <a:gd name="adj" fmla="val 19258"/>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nvGrpSpPr>
            <p:cNvPr id="1055" name="Google Shape;1055;p31"/>
            <p:cNvGrpSpPr/>
            <p:nvPr/>
          </p:nvGrpSpPr>
          <p:grpSpPr>
            <a:xfrm rot="-5400000">
              <a:off x="7991300" y="4326825"/>
              <a:ext cx="162300" cy="716634"/>
              <a:chOff x="8349625" y="3940250"/>
              <a:chExt cx="162300" cy="716634"/>
            </a:xfrm>
          </p:grpSpPr>
          <p:cxnSp>
            <p:nvCxnSpPr>
              <p:cNvPr id="1056" name="Google Shape;1056;p31"/>
              <p:cNvCxnSpPr>
                <a:stCxn id="1057" idx="4"/>
                <a:endCxn id="1058" idx="0"/>
              </p:cNvCxnSpPr>
              <p:nvPr/>
            </p:nvCxnSpPr>
            <p:spPr>
              <a:xfrm rot="5400000">
                <a:off x="8234725" y="4298600"/>
                <a:ext cx="392100" cy="0"/>
              </a:xfrm>
              <a:prstGeom prst="straightConnector1">
                <a:avLst/>
              </a:prstGeom>
              <a:noFill/>
              <a:ln w="28575" cap="flat" cmpd="sng">
                <a:solidFill>
                  <a:schemeClr val="dk1"/>
                </a:solidFill>
                <a:prstDash val="solid"/>
                <a:round/>
                <a:headEnd type="none" w="med" len="med"/>
                <a:tailEnd type="none" w="med" len="med"/>
              </a:ln>
            </p:spPr>
          </p:cxnSp>
          <p:grpSp>
            <p:nvGrpSpPr>
              <p:cNvPr id="1059" name="Google Shape;1059;p31"/>
              <p:cNvGrpSpPr/>
              <p:nvPr/>
            </p:nvGrpSpPr>
            <p:grpSpPr>
              <a:xfrm>
                <a:off x="8349625" y="3940250"/>
                <a:ext cx="162300" cy="716634"/>
                <a:chOff x="8268475" y="3940263"/>
                <a:chExt cx="162300" cy="716634"/>
              </a:xfrm>
            </p:grpSpPr>
            <p:sp>
              <p:nvSpPr>
                <p:cNvPr id="1060" name="Google Shape;1060;p31"/>
                <p:cNvSpPr/>
                <p:nvPr/>
              </p:nvSpPr>
              <p:spPr>
                <a:xfrm>
                  <a:off x="8268475" y="4217429"/>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058" name="Google Shape;1058;p31"/>
                <p:cNvSpPr/>
                <p:nvPr/>
              </p:nvSpPr>
              <p:spPr>
                <a:xfrm>
                  <a:off x="8268475" y="4494596"/>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057" name="Google Shape;1057;p31"/>
                <p:cNvSpPr/>
                <p:nvPr/>
              </p:nvSpPr>
              <p:spPr>
                <a:xfrm>
                  <a:off x="8268475" y="3940263"/>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grpSp>
        <p:nvGrpSpPr>
          <p:cNvPr id="63" name="Google Shape;63;p3"/>
          <p:cNvGrpSpPr/>
          <p:nvPr/>
        </p:nvGrpSpPr>
        <p:grpSpPr>
          <a:xfrm>
            <a:off x="168900" y="168900"/>
            <a:ext cx="8806200" cy="4805700"/>
            <a:chOff x="168900" y="168900"/>
            <a:chExt cx="8806200" cy="4805700"/>
          </a:xfrm>
        </p:grpSpPr>
        <p:grpSp>
          <p:nvGrpSpPr>
            <p:cNvPr id="64" name="Google Shape;64;p3"/>
            <p:cNvGrpSpPr/>
            <p:nvPr/>
          </p:nvGrpSpPr>
          <p:grpSpPr>
            <a:xfrm>
              <a:off x="168900" y="168900"/>
              <a:ext cx="8806200" cy="4805700"/>
              <a:chOff x="168900" y="168900"/>
              <a:chExt cx="8806200" cy="4805700"/>
            </a:xfrm>
          </p:grpSpPr>
          <p:grpSp>
            <p:nvGrpSpPr>
              <p:cNvPr id="65" name="Google Shape;65;p3"/>
              <p:cNvGrpSpPr/>
              <p:nvPr/>
            </p:nvGrpSpPr>
            <p:grpSpPr>
              <a:xfrm>
                <a:off x="3840425" y="3626125"/>
                <a:ext cx="5134675" cy="1344900"/>
                <a:chOff x="168900" y="4974600"/>
                <a:chExt cx="5134675" cy="1344900"/>
              </a:xfrm>
            </p:grpSpPr>
            <p:cxnSp>
              <p:nvCxnSpPr>
                <p:cNvPr id="66" name="Google Shape;66;p3"/>
                <p:cNvCxnSpPr/>
                <p:nvPr/>
              </p:nvCxnSpPr>
              <p:spPr>
                <a:xfrm>
                  <a:off x="1689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67" name="Google Shape;67;p3"/>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68" name="Google Shape;68;p3"/>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69" name="Google Shape;69;p3"/>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0" name="Google Shape;70;p3"/>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1" name="Google Shape;71;p3"/>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2" name="Google Shape;72;p3"/>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3" name="Google Shape;73;p3"/>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4" name="Google Shape;74;p3"/>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5" name="Google Shape;75;p3"/>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6" name="Google Shape;76;p3"/>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7" name="Google Shape;77;p3"/>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8" name="Google Shape;78;p3"/>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79" name="Google Shape;79;p3"/>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0" name="Google Shape;80;p3"/>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1" name="Google Shape;81;p3"/>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2" name="Google Shape;82;p3"/>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3" name="Google Shape;83;p3"/>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4" name="Google Shape;84;p3"/>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5" name="Google Shape;85;p3"/>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6" name="Google Shape;86;p3"/>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7" name="Google Shape;87;p3"/>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8" name="Google Shape;88;p3"/>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89" name="Google Shape;89;p3"/>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0" name="Google Shape;90;p3"/>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3"/>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2" name="Google Shape;92;p3"/>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3" name="Google Shape;93;p3"/>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4" name="Google Shape;94;p3"/>
                <p:cNvCxnSpPr/>
                <p:nvPr/>
              </p:nvCxnSpPr>
              <p:spPr>
                <a:xfrm>
                  <a:off x="43321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5" name="Google Shape;95;p3"/>
                <p:cNvCxnSpPr/>
                <p:nvPr/>
              </p:nvCxnSpPr>
              <p:spPr>
                <a:xfrm>
                  <a:off x="46097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6" name="Google Shape;96;p3"/>
                <p:cNvCxnSpPr/>
                <p:nvPr/>
              </p:nvCxnSpPr>
              <p:spPr>
                <a:xfrm>
                  <a:off x="47484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7" name="Google Shape;97;p3"/>
                <p:cNvCxnSpPr/>
                <p:nvPr/>
              </p:nvCxnSpPr>
              <p:spPr>
                <a:xfrm>
                  <a:off x="48872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8" name="Google Shape;98;p3"/>
                <p:cNvCxnSpPr/>
                <p:nvPr/>
              </p:nvCxnSpPr>
              <p:spPr>
                <a:xfrm>
                  <a:off x="50260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99" name="Google Shape;99;p3"/>
                <p:cNvCxnSpPr/>
                <p:nvPr/>
              </p:nvCxnSpPr>
              <p:spPr>
                <a:xfrm>
                  <a:off x="51648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0" name="Google Shape;100;p3"/>
                <p:cNvCxnSpPr/>
                <p:nvPr/>
              </p:nvCxnSpPr>
              <p:spPr>
                <a:xfrm>
                  <a:off x="53035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1" name="Google Shape;101;p3"/>
                <p:cNvCxnSpPr/>
                <p:nvPr/>
              </p:nvCxnSpPr>
              <p:spPr>
                <a:xfrm>
                  <a:off x="40546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2" name="Google Shape;102;p3"/>
                <p:cNvCxnSpPr/>
                <p:nvPr/>
              </p:nvCxnSpPr>
              <p:spPr>
                <a:xfrm>
                  <a:off x="41933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103" name="Google Shape;103;p3"/>
                <p:cNvCxnSpPr/>
                <p:nvPr/>
              </p:nvCxnSpPr>
              <p:spPr>
                <a:xfrm>
                  <a:off x="4470925" y="4974600"/>
                  <a:ext cx="0" cy="1344900"/>
                </a:xfrm>
                <a:prstGeom prst="straightConnector1">
                  <a:avLst/>
                </a:prstGeom>
                <a:noFill/>
                <a:ln w="28575" cap="flat" cmpd="sng">
                  <a:solidFill>
                    <a:schemeClr val="dk1"/>
                  </a:solidFill>
                  <a:prstDash val="solid"/>
                  <a:round/>
                  <a:headEnd type="none" w="med" len="med"/>
                  <a:tailEnd type="none" w="med" len="med"/>
                </a:ln>
              </p:spPr>
            </p:cxnSp>
          </p:grpSp>
          <p:sp>
            <p:nvSpPr>
              <p:cNvPr id="104" name="Google Shape;104;p3"/>
              <p:cNvSpPr/>
              <p:nvPr/>
            </p:nvSpPr>
            <p:spPr>
              <a:xfrm flipH="1">
                <a:off x="169025" y="168900"/>
                <a:ext cx="3671400" cy="34608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105" name="Google Shape;105;p3"/>
              <p:cNvCxnSpPr/>
              <p:nvPr/>
            </p:nvCxnSpPr>
            <p:spPr>
              <a:xfrm>
                <a:off x="3840425" y="168900"/>
                <a:ext cx="0" cy="4805700"/>
              </a:xfrm>
              <a:prstGeom prst="straightConnector1">
                <a:avLst/>
              </a:prstGeom>
              <a:noFill/>
              <a:ln w="28575" cap="flat" cmpd="sng">
                <a:solidFill>
                  <a:schemeClr val="dk1"/>
                </a:solidFill>
                <a:prstDash val="solid"/>
                <a:round/>
                <a:headEnd type="none" w="med" len="med"/>
                <a:tailEnd type="none" w="med" len="med"/>
              </a:ln>
            </p:spPr>
          </p:cxnSp>
          <p:cxnSp>
            <p:nvCxnSpPr>
              <p:cNvPr id="106" name="Google Shape;106;p3"/>
              <p:cNvCxnSpPr/>
              <p:nvPr/>
            </p:nvCxnSpPr>
            <p:spPr>
              <a:xfrm rot="10800000">
                <a:off x="168900" y="3629700"/>
                <a:ext cx="8806200" cy="0"/>
              </a:xfrm>
              <a:prstGeom prst="straightConnector1">
                <a:avLst/>
              </a:prstGeom>
              <a:noFill/>
              <a:ln w="28575" cap="flat" cmpd="sng">
                <a:solidFill>
                  <a:schemeClr val="dk1"/>
                </a:solidFill>
                <a:prstDash val="solid"/>
                <a:round/>
                <a:headEnd type="none" w="med" len="med"/>
                <a:tailEnd type="none" w="med" len="med"/>
              </a:ln>
            </p:spPr>
          </p:cxnSp>
        </p:grpSp>
        <p:sp>
          <p:nvSpPr>
            <p:cNvPr id="107" name="Google Shape;107;p3"/>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sp>
        <p:nvSpPr>
          <p:cNvPr id="108" name="Google Shape;108;p3"/>
          <p:cNvSpPr txBox="1">
            <a:spLocks noGrp="1"/>
          </p:cNvSpPr>
          <p:nvPr>
            <p:ph type="title"/>
          </p:nvPr>
        </p:nvSpPr>
        <p:spPr>
          <a:xfrm>
            <a:off x="4245350" y="1762575"/>
            <a:ext cx="4185300" cy="14550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9" name="Google Shape;109;p3"/>
          <p:cNvSpPr txBox="1">
            <a:spLocks noGrp="1"/>
          </p:cNvSpPr>
          <p:nvPr>
            <p:ph type="title" idx="2" hasCustomPrompt="1"/>
          </p:nvPr>
        </p:nvSpPr>
        <p:spPr>
          <a:xfrm>
            <a:off x="7529750" y="798500"/>
            <a:ext cx="900900" cy="9009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0" name="Google Shape;110;p3"/>
          <p:cNvSpPr txBox="1">
            <a:spLocks noGrp="1"/>
          </p:cNvSpPr>
          <p:nvPr>
            <p:ph type="subTitle" idx="1"/>
          </p:nvPr>
        </p:nvSpPr>
        <p:spPr>
          <a:xfrm>
            <a:off x="4245350" y="4041825"/>
            <a:ext cx="4185300" cy="442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5" name="Google Shape;215;p6"/>
          <p:cNvGrpSpPr/>
          <p:nvPr/>
        </p:nvGrpSpPr>
        <p:grpSpPr>
          <a:xfrm>
            <a:off x="-860525" y="-914200"/>
            <a:ext cx="10865050" cy="6870600"/>
            <a:chOff x="-860525" y="-914200"/>
            <a:chExt cx="10865050" cy="6870600"/>
          </a:xfrm>
        </p:grpSpPr>
        <p:sp>
          <p:nvSpPr>
            <p:cNvPr id="216" name="Google Shape;216;p6"/>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217" name="Google Shape;217;p6"/>
            <p:cNvGrpSpPr/>
            <p:nvPr/>
          </p:nvGrpSpPr>
          <p:grpSpPr>
            <a:xfrm>
              <a:off x="-860525" y="-914200"/>
              <a:ext cx="10865050" cy="6870600"/>
              <a:chOff x="-860525" y="-914200"/>
              <a:chExt cx="10865050" cy="6870600"/>
            </a:xfrm>
          </p:grpSpPr>
          <p:grpSp>
            <p:nvGrpSpPr>
              <p:cNvPr id="218" name="Google Shape;218;p6"/>
              <p:cNvGrpSpPr/>
              <p:nvPr/>
            </p:nvGrpSpPr>
            <p:grpSpPr>
              <a:xfrm>
                <a:off x="8577125" y="4206800"/>
                <a:ext cx="1427400" cy="1749600"/>
                <a:chOff x="5458650" y="952983"/>
                <a:chExt cx="1427400" cy="1749600"/>
              </a:xfrm>
            </p:grpSpPr>
            <p:sp>
              <p:nvSpPr>
                <p:cNvPr id="219" name="Google Shape;219;p6"/>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220" name="Google Shape;220;p6"/>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nvGrpSpPr>
                <p:cNvPr id="221" name="Google Shape;221;p6"/>
                <p:cNvGrpSpPr/>
                <p:nvPr/>
              </p:nvGrpSpPr>
              <p:grpSpPr>
                <a:xfrm>
                  <a:off x="5604874" y="1073719"/>
                  <a:ext cx="514691" cy="112549"/>
                  <a:chOff x="5830050" y="1771525"/>
                  <a:chExt cx="720250" cy="157500"/>
                </a:xfrm>
              </p:grpSpPr>
              <p:sp>
                <p:nvSpPr>
                  <p:cNvPr id="222" name="Google Shape;222;p6"/>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223" name="Google Shape;223;p6"/>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224" name="Google Shape;224;p6"/>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nvGrpSpPr>
              <p:cNvPr id="225" name="Google Shape;225;p6"/>
              <p:cNvGrpSpPr/>
              <p:nvPr/>
            </p:nvGrpSpPr>
            <p:grpSpPr>
              <a:xfrm>
                <a:off x="-860525" y="-914200"/>
                <a:ext cx="1427400" cy="1749600"/>
                <a:chOff x="5458650" y="952983"/>
                <a:chExt cx="1427400" cy="1749600"/>
              </a:xfrm>
            </p:grpSpPr>
            <p:sp>
              <p:nvSpPr>
                <p:cNvPr id="226" name="Google Shape;226;p6"/>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227" name="Google Shape;227;p6"/>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nvGrpSpPr>
                <p:cNvPr id="228" name="Google Shape;228;p6"/>
                <p:cNvGrpSpPr/>
                <p:nvPr/>
              </p:nvGrpSpPr>
              <p:grpSpPr>
                <a:xfrm>
                  <a:off x="5604874" y="1073719"/>
                  <a:ext cx="514691" cy="112549"/>
                  <a:chOff x="5830050" y="1771525"/>
                  <a:chExt cx="720250" cy="157500"/>
                </a:xfrm>
              </p:grpSpPr>
              <p:sp>
                <p:nvSpPr>
                  <p:cNvPr id="229" name="Google Shape;229;p6"/>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230" name="Google Shape;230;p6"/>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231" name="Google Shape;231;p6"/>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1969350" y="1101850"/>
            <a:ext cx="5205300" cy="20844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42" name="Google Shape;242;p8"/>
          <p:cNvGrpSpPr/>
          <p:nvPr/>
        </p:nvGrpSpPr>
        <p:grpSpPr>
          <a:xfrm>
            <a:off x="-714175" y="168900"/>
            <a:ext cx="10572450" cy="4805700"/>
            <a:chOff x="-714175" y="168900"/>
            <a:chExt cx="10572450" cy="4805700"/>
          </a:xfrm>
        </p:grpSpPr>
        <p:sp>
          <p:nvSpPr>
            <p:cNvPr id="243" name="Google Shape;243;p8"/>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244" name="Google Shape;244;p8"/>
            <p:cNvGrpSpPr/>
            <p:nvPr/>
          </p:nvGrpSpPr>
          <p:grpSpPr>
            <a:xfrm>
              <a:off x="-714175" y="1696950"/>
              <a:ext cx="10572450" cy="3274232"/>
              <a:chOff x="-714175" y="1696950"/>
              <a:chExt cx="10572450" cy="3274232"/>
            </a:xfrm>
          </p:grpSpPr>
          <p:grpSp>
            <p:nvGrpSpPr>
              <p:cNvPr id="245" name="Google Shape;245;p8"/>
              <p:cNvGrpSpPr/>
              <p:nvPr/>
            </p:nvGrpSpPr>
            <p:grpSpPr>
              <a:xfrm>
                <a:off x="168900" y="3932472"/>
                <a:ext cx="8806200" cy="1038710"/>
                <a:chOff x="168900" y="3932472"/>
                <a:chExt cx="8806200" cy="1038710"/>
              </a:xfrm>
            </p:grpSpPr>
            <p:grpSp>
              <p:nvGrpSpPr>
                <p:cNvPr id="246" name="Google Shape;246;p8"/>
                <p:cNvGrpSpPr/>
                <p:nvPr/>
              </p:nvGrpSpPr>
              <p:grpSpPr>
                <a:xfrm>
                  <a:off x="168900" y="3932516"/>
                  <a:ext cx="8806106" cy="1038666"/>
                  <a:chOff x="168900" y="3626125"/>
                  <a:chExt cx="8881600" cy="1344900"/>
                </a:xfrm>
              </p:grpSpPr>
              <p:grpSp>
                <p:nvGrpSpPr>
                  <p:cNvPr id="247" name="Google Shape;247;p8"/>
                  <p:cNvGrpSpPr/>
                  <p:nvPr/>
                </p:nvGrpSpPr>
                <p:grpSpPr>
                  <a:xfrm>
                    <a:off x="168900" y="3626125"/>
                    <a:ext cx="5134675" cy="1344900"/>
                    <a:chOff x="168900" y="4974600"/>
                    <a:chExt cx="5134675" cy="1344900"/>
                  </a:xfrm>
                </p:grpSpPr>
                <p:cxnSp>
                  <p:nvCxnSpPr>
                    <p:cNvPr id="248" name="Google Shape;248;p8"/>
                    <p:cNvCxnSpPr/>
                    <p:nvPr/>
                  </p:nvCxnSpPr>
                  <p:spPr>
                    <a:xfrm>
                      <a:off x="1689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49" name="Google Shape;249;p8"/>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0" name="Google Shape;250;p8"/>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1" name="Google Shape;251;p8"/>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2" name="Google Shape;252;p8"/>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3" name="Google Shape;253;p8"/>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4" name="Google Shape;254;p8"/>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5" name="Google Shape;255;p8"/>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6" name="Google Shape;256;p8"/>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7" name="Google Shape;257;p8"/>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8" name="Google Shape;258;p8"/>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59" name="Google Shape;259;p8"/>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0" name="Google Shape;260;p8"/>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1" name="Google Shape;261;p8"/>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2" name="Google Shape;262;p8"/>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3" name="Google Shape;263;p8"/>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4" name="Google Shape;264;p8"/>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5" name="Google Shape;265;p8"/>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6" name="Google Shape;266;p8"/>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7" name="Google Shape;267;p8"/>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8" name="Google Shape;268;p8"/>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69" name="Google Shape;269;p8"/>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0" name="Google Shape;270;p8"/>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8"/>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2" name="Google Shape;272;p8"/>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3" name="Google Shape;273;p8"/>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4" name="Google Shape;274;p8"/>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5" name="Google Shape;275;p8"/>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6" name="Google Shape;276;p8"/>
                    <p:cNvCxnSpPr/>
                    <p:nvPr/>
                  </p:nvCxnSpPr>
                  <p:spPr>
                    <a:xfrm>
                      <a:off x="43321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7" name="Google Shape;277;p8"/>
                    <p:cNvCxnSpPr/>
                    <p:nvPr/>
                  </p:nvCxnSpPr>
                  <p:spPr>
                    <a:xfrm>
                      <a:off x="46097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8" name="Google Shape;278;p8"/>
                    <p:cNvCxnSpPr/>
                    <p:nvPr/>
                  </p:nvCxnSpPr>
                  <p:spPr>
                    <a:xfrm>
                      <a:off x="47484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79" name="Google Shape;279;p8"/>
                    <p:cNvCxnSpPr/>
                    <p:nvPr/>
                  </p:nvCxnSpPr>
                  <p:spPr>
                    <a:xfrm>
                      <a:off x="48872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0" name="Google Shape;280;p8"/>
                    <p:cNvCxnSpPr/>
                    <p:nvPr/>
                  </p:nvCxnSpPr>
                  <p:spPr>
                    <a:xfrm>
                      <a:off x="50260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1" name="Google Shape;281;p8"/>
                    <p:cNvCxnSpPr/>
                    <p:nvPr/>
                  </p:nvCxnSpPr>
                  <p:spPr>
                    <a:xfrm>
                      <a:off x="51648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2" name="Google Shape;282;p8"/>
                    <p:cNvCxnSpPr/>
                    <p:nvPr/>
                  </p:nvCxnSpPr>
                  <p:spPr>
                    <a:xfrm>
                      <a:off x="53035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3" name="Google Shape;283;p8"/>
                    <p:cNvCxnSpPr/>
                    <p:nvPr/>
                  </p:nvCxnSpPr>
                  <p:spPr>
                    <a:xfrm>
                      <a:off x="40546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4" name="Google Shape;284;p8"/>
                    <p:cNvCxnSpPr/>
                    <p:nvPr/>
                  </p:nvCxnSpPr>
                  <p:spPr>
                    <a:xfrm>
                      <a:off x="41933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5" name="Google Shape;285;p8"/>
                    <p:cNvCxnSpPr/>
                    <p:nvPr/>
                  </p:nvCxnSpPr>
                  <p:spPr>
                    <a:xfrm>
                      <a:off x="4470925" y="4974600"/>
                      <a:ext cx="0" cy="1344900"/>
                    </a:xfrm>
                    <a:prstGeom prst="straightConnector1">
                      <a:avLst/>
                    </a:prstGeom>
                    <a:noFill/>
                    <a:ln w="28575" cap="flat" cmpd="sng">
                      <a:solidFill>
                        <a:schemeClr val="dk1"/>
                      </a:solidFill>
                      <a:prstDash val="solid"/>
                      <a:round/>
                      <a:headEnd type="none" w="med" len="med"/>
                      <a:tailEnd type="none" w="med" len="med"/>
                    </a:ln>
                  </p:spPr>
                </p:cxnSp>
              </p:grpSp>
              <p:grpSp>
                <p:nvGrpSpPr>
                  <p:cNvPr id="286" name="Google Shape;286;p8"/>
                  <p:cNvGrpSpPr/>
                  <p:nvPr/>
                </p:nvGrpSpPr>
                <p:grpSpPr>
                  <a:xfrm>
                    <a:off x="5442350" y="3626125"/>
                    <a:ext cx="3608150" cy="1344900"/>
                    <a:chOff x="307675" y="4974600"/>
                    <a:chExt cx="3608150" cy="1344900"/>
                  </a:xfrm>
                </p:grpSpPr>
                <p:cxnSp>
                  <p:nvCxnSpPr>
                    <p:cNvPr id="287" name="Google Shape;287;p8"/>
                    <p:cNvCxnSpPr/>
                    <p:nvPr/>
                  </p:nvCxnSpPr>
                  <p:spPr>
                    <a:xfrm>
                      <a:off x="3076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8" name="Google Shape;288;p8"/>
                    <p:cNvCxnSpPr/>
                    <p:nvPr/>
                  </p:nvCxnSpPr>
                  <p:spPr>
                    <a:xfrm>
                      <a:off x="4464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89" name="Google Shape;289;p8"/>
                    <p:cNvCxnSpPr/>
                    <p:nvPr/>
                  </p:nvCxnSpPr>
                  <p:spPr>
                    <a:xfrm>
                      <a:off x="5852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0" name="Google Shape;290;p8"/>
                    <p:cNvCxnSpPr/>
                    <p:nvPr/>
                  </p:nvCxnSpPr>
                  <p:spPr>
                    <a:xfrm>
                      <a:off x="7240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1" name="Google Shape;291;p8"/>
                    <p:cNvCxnSpPr/>
                    <p:nvPr/>
                  </p:nvCxnSpPr>
                  <p:spPr>
                    <a:xfrm>
                      <a:off x="8627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2" name="Google Shape;292;p8"/>
                    <p:cNvCxnSpPr/>
                    <p:nvPr/>
                  </p:nvCxnSpPr>
                  <p:spPr>
                    <a:xfrm>
                      <a:off x="10015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3" name="Google Shape;293;p8"/>
                    <p:cNvCxnSpPr/>
                    <p:nvPr/>
                  </p:nvCxnSpPr>
                  <p:spPr>
                    <a:xfrm>
                      <a:off x="11403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4" name="Google Shape;294;p8"/>
                    <p:cNvCxnSpPr/>
                    <p:nvPr/>
                  </p:nvCxnSpPr>
                  <p:spPr>
                    <a:xfrm>
                      <a:off x="12791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5" name="Google Shape;295;p8"/>
                    <p:cNvCxnSpPr/>
                    <p:nvPr/>
                  </p:nvCxnSpPr>
                  <p:spPr>
                    <a:xfrm>
                      <a:off x="14178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6" name="Google Shape;296;p8"/>
                    <p:cNvCxnSpPr/>
                    <p:nvPr/>
                  </p:nvCxnSpPr>
                  <p:spPr>
                    <a:xfrm>
                      <a:off x="15566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7" name="Google Shape;297;p8"/>
                    <p:cNvCxnSpPr/>
                    <p:nvPr/>
                  </p:nvCxnSpPr>
                  <p:spPr>
                    <a:xfrm>
                      <a:off x="16954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8" name="Google Shape;298;p8"/>
                    <p:cNvCxnSpPr/>
                    <p:nvPr/>
                  </p:nvCxnSpPr>
                  <p:spPr>
                    <a:xfrm>
                      <a:off x="18342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299" name="Google Shape;299;p8"/>
                    <p:cNvCxnSpPr/>
                    <p:nvPr/>
                  </p:nvCxnSpPr>
                  <p:spPr>
                    <a:xfrm>
                      <a:off x="19729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0" name="Google Shape;300;p8"/>
                    <p:cNvCxnSpPr/>
                    <p:nvPr/>
                  </p:nvCxnSpPr>
                  <p:spPr>
                    <a:xfrm>
                      <a:off x="21117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1" name="Google Shape;301;p8"/>
                    <p:cNvCxnSpPr/>
                    <p:nvPr/>
                  </p:nvCxnSpPr>
                  <p:spPr>
                    <a:xfrm>
                      <a:off x="22505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2" name="Google Shape;302;p8"/>
                    <p:cNvCxnSpPr/>
                    <p:nvPr/>
                  </p:nvCxnSpPr>
                  <p:spPr>
                    <a:xfrm>
                      <a:off x="23893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3" name="Google Shape;303;p8"/>
                    <p:cNvCxnSpPr/>
                    <p:nvPr/>
                  </p:nvCxnSpPr>
                  <p:spPr>
                    <a:xfrm>
                      <a:off x="25280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4" name="Google Shape;304;p8"/>
                    <p:cNvCxnSpPr/>
                    <p:nvPr/>
                  </p:nvCxnSpPr>
                  <p:spPr>
                    <a:xfrm>
                      <a:off x="26668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5" name="Google Shape;305;p8"/>
                    <p:cNvCxnSpPr/>
                    <p:nvPr/>
                  </p:nvCxnSpPr>
                  <p:spPr>
                    <a:xfrm>
                      <a:off x="28056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6" name="Google Shape;306;p8"/>
                    <p:cNvCxnSpPr/>
                    <p:nvPr/>
                  </p:nvCxnSpPr>
                  <p:spPr>
                    <a:xfrm>
                      <a:off x="29444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7" name="Google Shape;307;p8"/>
                    <p:cNvCxnSpPr/>
                    <p:nvPr/>
                  </p:nvCxnSpPr>
                  <p:spPr>
                    <a:xfrm>
                      <a:off x="30831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8" name="Google Shape;308;p8"/>
                    <p:cNvCxnSpPr/>
                    <p:nvPr/>
                  </p:nvCxnSpPr>
                  <p:spPr>
                    <a:xfrm>
                      <a:off x="32219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09" name="Google Shape;309;p8"/>
                    <p:cNvCxnSpPr/>
                    <p:nvPr/>
                  </p:nvCxnSpPr>
                  <p:spPr>
                    <a:xfrm>
                      <a:off x="336072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10" name="Google Shape;310;p8"/>
                    <p:cNvCxnSpPr/>
                    <p:nvPr/>
                  </p:nvCxnSpPr>
                  <p:spPr>
                    <a:xfrm>
                      <a:off x="349950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11" name="Google Shape;311;p8"/>
                    <p:cNvCxnSpPr/>
                    <p:nvPr/>
                  </p:nvCxnSpPr>
                  <p:spPr>
                    <a:xfrm>
                      <a:off x="3638275"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12" name="Google Shape;312;p8"/>
                    <p:cNvCxnSpPr/>
                    <p:nvPr/>
                  </p:nvCxnSpPr>
                  <p:spPr>
                    <a:xfrm>
                      <a:off x="3777050" y="4974600"/>
                      <a:ext cx="0" cy="1344900"/>
                    </a:xfrm>
                    <a:prstGeom prst="straightConnector1">
                      <a:avLst/>
                    </a:prstGeom>
                    <a:noFill/>
                    <a:ln w="28575" cap="flat" cmpd="sng">
                      <a:solidFill>
                        <a:schemeClr val="dk1"/>
                      </a:solidFill>
                      <a:prstDash val="solid"/>
                      <a:round/>
                      <a:headEnd type="none" w="med" len="med"/>
                      <a:tailEnd type="none" w="med" len="med"/>
                    </a:ln>
                  </p:spPr>
                </p:cxnSp>
                <p:cxnSp>
                  <p:nvCxnSpPr>
                    <p:cNvPr id="313" name="Google Shape;313;p8"/>
                    <p:cNvCxnSpPr/>
                    <p:nvPr/>
                  </p:nvCxnSpPr>
                  <p:spPr>
                    <a:xfrm>
                      <a:off x="3915825" y="4974600"/>
                      <a:ext cx="0" cy="1344900"/>
                    </a:xfrm>
                    <a:prstGeom prst="straightConnector1">
                      <a:avLst/>
                    </a:prstGeom>
                    <a:noFill/>
                    <a:ln w="28575" cap="flat" cmpd="sng">
                      <a:solidFill>
                        <a:schemeClr val="dk1"/>
                      </a:solidFill>
                      <a:prstDash val="solid"/>
                      <a:round/>
                      <a:headEnd type="none" w="med" len="med"/>
                      <a:tailEnd type="none" w="med" len="med"/>
                    </a:ln>
                  </p:spPr>
                </p:cxnSp>
              </p:grpSp>
            </p:grpSp>
            <p:cxnSp>
              <p:nvCxnSpPr>
                <p:cNvPr id="314" name="Google Shape;314;p8"/>
                <p:cNvCxnSpPr/>
                <p:nvPr/>
              </p:nvCxnSpPr>
              <p:spPr>
                <a:xfrm>
                  <a:off x="168900" y="3932472"/>
                  <a:ext cx="8806200" cy="0"/>
                </a:xfrm>
                <a:prstGeom prst="straightConnector1">
                  <a:avLst/>
                </a:prstGeom>
                <a:noFill/>
                <a:ln w="28575" cap="flat" cmpd="sng">
                  <a:solidFill>
                    <a:schemeClr val="dk1"/>
                  </a:solidFill>
                  <a:prstDash val="solid"/>
                  <a:round/>
                  <a:headEnd type="none" w="med" len="med"/>
                  <a:tailEnd type="none" w="med" len="med"/>
                </a:ln>
              </p:spPr>
            </p:cxnSp>
          </p:grpSp>
          <p:grpSp>
            <p:nvGrpSpPr>
              <p:cNvPr id="315" name="Google Shape;315;p8"/>
              <p:cNvGrpSpPr/>
              <p:nvPr/>
            </p:nvGrpSpPr>
            <p:grpSpPr>
              <a:xfrm>
                <a:off x="8430875" y="1696950"/>
                <a:ext cx="1427400" cy="1749600"/>
                <a:chOff x="5458650" y="952983"/>
                <a:chExt cx="1427400" cy="1749600"/>
              </a:xfrm>
            </p:grpSpPr>
            <p:sp>
              <p:nvSpPr>
                <p:cNvPr id="316" name="Google Shape;316;p8"/>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317" name="Google Shape;317;p8"/>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nvGrpSpPr>
                <p:cNvPr id="318" name="Google Shape;318;p8"/>
                <p:cNvGrpSpPr/>
                <p:nvPr/>
              </p:nvGrpSpPr>
              <p:grpSpPr>
                <a:xfrm>
                  <a:off x="5604874" y="1073719"/>
                  <a:ext cx="514691" cy="112549"/>
                  <a:chOff x="5830050" y="1771525"/>
                  <a:chExt cx="720250" cy="157500"/>
                </a:xfrm>
              </p:grpSpPr>
              <p:sp>
                <p:nvSpPr>
                  <p:cNvPr id="319" name="Google Shape;319;p8"/>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320" name="Google Shape;320;p8"/>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321" name="Google Shape;321;p8"/>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nvGrpSpPr>
              <p:cNvPr id="322" name="Google Shape;322;p8"/>
              <p:cNvGrpSpPr/>
              <p:nvPr/>
            </p:nvGrpSpPr>
            <p:grpSpPr>
              <a:xfrm>
                <a:off x="-714175" y="1696950"/>
                <a:ext cx="1427400" cy="1749600"/>
                <a:chOff x="5458650" y="952983"/>
                <a:chExt cx="1427400" cy="1749600"/>
              </a:xfrm>
            </p:grpSpPr>
            <p:sp>
              <p:nvSpPr>
                <p:cNvPr id="323" name="Google Shape;323;p8"/>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324" name="Google Shape;324;p8"/>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nvGrpSpPr>
                <p:cNvPr id="325" name="Google Shape;325;p8"/>
                <p:cNvGrpSpPr/>
                <p:nvPr/>
              </p:nvGrpSpPr>
              <p:grpSpPr>
                <a:xfrm>
                  <a:off x="5604874" y="1073719"/>
                  <a:ext cx="514691" cy="112549"/>
                  <a:chOff x="5830050" y="1771525"/>
                  <a:chExt cx="720250" cy="157500"/>
                </a:xfrm>
              </p:grpSpPr>
              <p:sp>
                <p:nvSpPr>
                  <p:cNvPr id="326" name="Google Shape;326;p8"/>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327" name="Google Shape;327;p8"/>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328" name="Google Shape;328;p8"/>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752"/>
        <p:cNvGrpSpPr/>
        <p:nvPr/>
      </p:nvGrpSpPr>
      <p:grpSpPr>
        <a:xfrm>
          <a:off x="0" y="0"/>
          <a:ext cx="0" cy="0"/>
          <a:chOff x="0" y="0"/>
          <a:chExt cx="0" cy="0"/>
        </a:xfrm>
      </p:grpSpPr>
      <p:sp>
        <p:nvSpPr>
          <p:cNvPr id="753" name="Google Shape;75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4" name="Google Shape;754;p20"/>
          <p:cNvSpPr txBox="1">
            <a:spLocks noGrp="1"/>
          </p:cNvSpPr>
          <p:nvPr>
            <p:ph type="subTitle" idx="1"/>
          </p:nvPr>
        </p:nvSpPr>
        <p:spPr>
          <a:xfrm>
            <a:off x="4775501" y="1275950"/>
            <a:ext cx="3290100" cy="244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5" name="Google Shape;755;p20"/>
          <p:cNvSpPr txBox="1">
            <a:spLocks noGrp="1"/>
          </p:cNvSpPr>
          <p:nvPr>
            <p:ph type="subTitle" idx="2"/>
          </p:nvPr>
        </p:nvSpPr>
        <p:spPr>
          <a:xfrm>
            <a:off x="1078399" y="1275950"/>
            <a:ext cx="3290100" cy="244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6" name="Google Shape;756;p20"/>
          <p:cNvGrpSpPr/>
          <p:nvPr/>
        </p:nvGrpSpPr>
        <p:grpSpPr>
          <a:xfrm>
            <a:off x="168900" y="168900"/>
            <a:ext cx="8806200" cy="5770639"/>
            <a:chOff x="168900" y="168900"/>
            <a:chExt cx="8806200" cy="5770639"/>
          </a:xfrm>
        </p:grpSpPr>
        <p:sp>
          <p:nvSpPr>
            <p:cNvPr id="757" name="Google Shape;757;p20"/>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758" name="Google Shape;758;p20"/>
            <p:cNvGrpSpPr/>
            <p:nvPr/>
          </p:nvGrpSpPr>
          <p:grpSpPr>
            <a:xfrm>
              <a:off x="168900" y="168900"/>
              <a:ext cx="8261875" cy="5770639"/>
              <a:chOff x="168900" y="168900"/>
              <a:chExt cx="8261875" cy="5770639"/>
            </a:xfrm>
          </p:grpSpPr>
          <p:grpSp>
            <p:nvGrpSpPr>
              <p:cNvPr id="759" name="Google Shape;759;p20"/>
              <p:cNvGrpSpPr/>
              <p:nvPr/>
            </p:nvGrpSpPr>
            <p:grpSpPr>
              <a:xfrm>
                <a:off x="713225" y="4164559"/>
                <a:ext cx="7717550" cy="1774980"/>
                <a:chOff x="713225" y="4164559"/>
                <a:chExt cx="7717550" cy="1774980"/>
              </a:xfrm>
            </p:grpSpPr>
            <p:grpSp>
              <p:nvGrpSpPr>
                <p:cNvPr id="760" name="Google Shape;760;p20"/>
                <p:cNvGrpSpPr/>
                <p:nvPr/>
              </p:nvGrpSpPr>
              <p:grpSpPr>
                <a:xfrm>
                  <a:off x="713225" y="4189939"/>
                  <a:ext cx="2543700" cy="1749600"/>
                  <a:chOff x="5458650" y="952972"/>
                  <a:chExt cx="2543700" cy="1749600"/>
                </a:xfrm>
              </p:grpSpPr>
              <p:sp>
                <p:nvSpPr>
                  <p:cNvPr id="761" name="Google Shape;761;p20"/>
                  <p:cNvSpPr/>
                  <p:nvPr/>
                </p:nvSpPr>
                <p:spPr>
                  <a:xfrm>
                    <a:off x="5458650" y="952972"/>
                    <a:ext cx="25437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762" name="Google Shape;762;p20"/>
                  <p:cNvCxnSpPr/>
                  <p:nvPr/>
                </p:nvCxnSpPr>
                <p:spPr>
                  <a:xfrm>
                    <a:off x="5458650" y="1290675"/>
                    <a:ext cx="2543700" cy="0"/>
                  </a:xfrm>
                  <a:prstGeom prst="straightConnector1">
                    <a:avLst/>
                  </a:prstGeom>
                  <a:noFill/>
                  <a:ln w="28575" cap="flat" cmpd="sng">
                    <a:solidFill>
                      <a:schemeClr val="dk1"/>
                    </a:solidFill>
                    <a:prstDash val="solid"/>
                    <a:round/>
                    <a:headEnd type="none" w="med" len="med"/>
                    <a:tailEnd type="none" w="med" len="med"/>
                  </a:ln>
                </p:spPr>
              </p:cxnSp>
              <p:grpSp>
                <p:nvGrpSpPr>
                  <p:cNvPr id="763" name="Google Shape;763;p20"/>
                  <p:cNvGrpSpPr/>
                  <p:nvPr/>
                </p:nvGrpSpPr>
                <p:grpSpPr>
                  <a:xfrm>
                    <a:off x="5604874" y="1073719"/>
                    <a:ext cx="514691" cy="112549"/>
                    <a:chOff x="5830050" y="1771525"/>
                    <a:chExt cx="720250" cy="157500"/>
                  </a:xfrm>
                </p:grpSpPr>
                <p:sp>
                  <p:nvSpPr>
                    <p:cNvPr id="764" name="Google Shape;764;p20"/>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65" name="Google Shape;765;p20"/>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66" name="Google Shape;766;p20"/>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nvGrpSpPr>
                <p:cNvPr id="767" name="Google Shape;767;p20"/>
                <p:cNvGrpSpPr/>
                <p:nvPr/>
              </p:nvGrpSpPr>
              <p:grpSpPr>
                <a:xfrm>
                  <a:off x="6737825" y="4164559"/>
                  <a:ext cx="1692950" cy="439450"/>
                  <a:chOff x="732875" y="4217434"/>
                  <a:chExt cx="1692950" cy="439450"/>
                </a:xfrm>
              </p:grpSpPr>
              <p:grpSp>
                <p:nvGrpSpPr>
                  <p:cNvPr id="768" name="Google Shape;768;p20"/>
                  <p:cNvGrpSpPr/>
                  <p:nvPr/>
                </p:nvGrpSpPr>
                <p:grpSpPr>
                  <a:xfrm>
                    <a:off x="732875" y="4494584"/>
                    <a:ext cx="1692950" cy="162300"/>
                    <a:chOff x="732875" y="4494584"/>
                    <a:chExt cx="1692950" cy="162300"/>
                  </a:xfrm>
                </p:grpSpPr>
                <p:sp>
                  <p:nvSpPr>
                    <p:cNvPr id="769" name="Google Shape;769;p20"/>
                    <p:cNvSpPr/>
                    <p:nvPr/>
                  </p:nvSpPr>
                  <p:spPr>
                    <a:xfrm>
                      <a:off x="73287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0" name="Google Shape;770;p20"/>
                    <p:cNvSpPr/>
                    <p:nvPr/>
                  </p:nvSpPr>
                  <p:spPr>
                    <a:xfrm>
                      <a:off x="103900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1" name="Google Shape;771;p20"/>
                    <p:cNvSpPr/>
                    <p:nvPr/>
                  </p:nvSpPr>
                  <p:spPr>
                    <a:xfrm>
                      <a:off x="134513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2" name="Google Shape;772;p20"/>
                    <p:cNvSpPr/>
                    <p:nvPr/>
                  </p:nvSpPr>
                  <p:spPr>
                    <a:xfrm>
                      <a:off x="165126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3" name="Google Shape;773;p20"/>
                    <p:cNvSpPr/>
                    <p:nvPr/>
                  </p:nvSpPr>
                  <p:spPr>
                    <a:xfrm>
                      <a:off x="195739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4" name="Google Shape;774;p20"/>
                    <p:cNvSpPr/>
                    <p:nvPr/>
                  </p:nvSpPr>
                  <p:spPr>
                    <a:xfrm>
                      <a:off x="226352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nvGrpSpPr>
                  <p:cNvPr id="775" name="Google Shape;775;p20"/>
                  <p:cNvGrpSpPr/>
                  <p:nvPr/>
                </p:nvGrpSpPr>
                <p:grpSpPr>
                  <a:xfrm>
                    <a:off x="732875" y="4217434"/>
                    <a:ext cx="1692950" cy="162300"/>
                    <a:chOff x="732875" y="4494584"/>
                    <a:chExt cx="1692950" cy="162300"/>
                  </a:xfrm>
                </p:grpSpPr>
                <p:sp>
                  <p:nvSpPr>
                    <p:cNvPr id="776" name="Google Shape;776;p20"/>
                    <p:cNvSpPr/>
                    <p:nvPr/>
                  </p:nvSpPr>
                  <p:spPr>
                    <a:xfrm>
                      <a:off x="73287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7" name="Google Shape;777;p20"/>
                    <p:cNvSpPr/>
                    <p:nvPr/>
                  </p:nvSpPr>
                  <p:spPr>
                    <a:xfrm>
                      <a:off x="103900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8" name="Google Shape;778;p20"/>
                    <p:cNvSpPr/>
                    <p:nvPr/>
                  </p:nvSpPr>
                  <p:spPr>
                    <a:xfrm>
                      <a:off x="134513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79" name="Google Shape;779;p20"/>
                    <p:cNvSpPr/>
                    <p:nvPr/>
                  </p:nvSpPr>
                  <p:spPr>
                    <a:xfrm>
                      <a:off x="165126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80" name="Google Shape;780;p20"/>
                    <p:cNvSpPr/>
                    <p:nvPr/>
                  </p:nvSpPr>
                  <p:spPr>
                    <a:xfrm>
                      <a:off x="195739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81" name="Google Shape;781;p20"/>
                    <p:cNvSpPr/>
                    <p:nvPr/>
                  </p:nvSpPr>
                  <p:spPr>
                    <a:xfrm>
                      <a:off x="2263525" y="4494584"/>
                      <a:ext cx="162300" cy="162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sp>
            <p:nvSpPr>
              <p:cNvPr id="782" name="Google Shape;782;p20"/>
              <p:cNvSpPr/>
              <p:nvPr/>
            </p:nvSpPr>
            <p:spPr>
              <a:xfrm>
                <a:off x="168900" y="168900"/>
                <a:ext cx="544200" cy="544200"/>
              </a:xfrm>
              <a:prstGeom prst="frame">
                <a:avLst>
                  <a:gd name="adj1" fmla="val 2495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83"/>
        <p:cNvGrpSpPr/>
        <p:nvPr/>
      </p:nvGrpSpPr>
      <p:grpSpPr>
        <a:xfrm>
          <a:off x="0" y="0"/>
          <a:ext cx="0" cy="0"/>
          <a:chOff x="0" y="0"/>
          <a:chExt cx="0" cy="0"/>
        </a:xfrm>
      </p:grpSpPr>
      <p:sp>
        <p:nvSpPr>
          <p:cNvPr id="784" name="Google Shape;78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5" name="Google Shape;785;p21"/>
          <p:cNvSpPr txBox="1">
            <a:spLocks noGrp="1"/>
          </p:cNvSpPr>
          <p:nvPr>
            <p:ph type="subTitle" idx="1"/>
          </p:nvPr>
        </p:nvSpPr>
        <p:spPr>
          <a:xfrm>
            <a:off x="937625" y="31905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6" name="Google Shape;786;p21"/>
          <p:cNvSpPr txBox="1">
            <a:spLocks noGrp="1"/>
          </p:cNvSpPr>
          <p:nvPr>
            <p:ph type="subTitle" idx="2"/>
          </p:nvPr>
        </p:nvSpPr>
        <p:spPr>
          <a:xfrm>
            <a:off x="3484350" y="31905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7" name="Google Shape;787;p21"/>
          <p:cNvSpPr txBox="1">
            <a:spLocks noGrp="1"/>
          </p:cNvSpPr>
          <p:nvPr>
            <p:ph type="subTitle" idx="3"/>
          </p:nvPr>
        </p:nvSpPr>
        <p:spPr>
          <a:xfrm>
            <a:off x="6031075" y="31905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8" name="Google Shape;788;p21"/>
          <p:cNvSpPr txBox="1">
            <a:spLocks noGrp="1"/>
          </p:cNvSpPr>
          <p:nvPr>
            <p:ph type="subTitle" idx="4"/>
          </p:nvPr>
        </p:nvSpPr>
        <p:spPr>
          <a:xfrm>
            <a:off x="937625" y="2735976"/>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789" name="Google Shape;789;p21"/>
          <p:cNvSpPr txBox="1">
            <a:spLocks noGrp="1"/>
          </p:cNvSpPr>
          <p:nvPr>
            <p:ph type="subTitle" idx="5"/>
          </p:nvPr>
        </p:nvSpPr>
        <p:spPr>
          <a:xfrm>
            <a:off x="3484350" y="2735976"/>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790" name="Google Shape;790;p21"/>
          <p:cNvSpPr txBox="1">
            <a:spLocks noGrp="1"/>
          </p:cNvSpPr>
          <p:nvPr>
            <p:ph type="subTitle" idx="6"/>
          </p:nvPr>
        </p:nvSpPr>
        <p:spPr>
          <a:xfrm>
            <a:off x="6031075" y="2735976"/>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grpSp>
        <p:nvGrpSpPr>
          <p:cNvPr id="791" name="Google Shape;791;p21"/>
          <p:cNvGrpSpPr/>
          <p:nvPr/>
        </p:nvGrpSpPr>
        <p:grpSpPr>
          <a:xfrm>
            <a:off x="-860525" y="-914200"/>
            <a:ext cx="10865050" cy="6870600"/>
            <a:chOff x="-860525" y="-914200"/>
            <a:chExt cx="10865050" cy="6870600"/>
          </a:xfrm>
        </p:grpSpPr>
        <p:sp>
          <p:nvSpPr>
            <p:cNvPr id="792" name="Google Shape;792;p21"/>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793" name="Google Shape;793;p21"/>
            <p:cNvGrpSpPr/>
            <p:nvPr/>
          </p:nvGrpSpPr>
          <p:grpSpPr>
            <a:xfrm>
              <a:off x="-860525" y="-914200"/>
              <a:ext cx="10865050" cy="6870600"/>
              <a:chOff x="-860525" y="-914200"/>
              <a:chExt cx="10865050" cy="6870600"/>
            </a:xfrm>
          </p:grpSpPr>
          <p:grpSp>
            <p:nvGrpSpPr>
              <p:cNvPr id="794" name="Google Shape;794;p21"/>
              <p:cNvGrpSpPr/>
              <p:nvPr/>
            </p:nvGrpSpPr>
            <p:grpSpPr>
              <a:xfrm>
                <a:off x="-860525" y="-914200"/>
                <a:ext cx="1427400" cy="1749600"/>
                <a:chOff x="5458650" y="952983"/>
                <a:chExt cx="1427400" cy="1749600"/>
              </a:xfrm>
            </p:grpSpPr>
            <p:sp>
              <p:nvSpPr>
                <p:cNvPr id="795" name="Google Shape;795;p21"/>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796" name="Google Shape;796;p21"/>
                <p:cNvGrpSpPr/>
                <p:nvPr/>
              </p:nvGrpSpPr>
              <p:grpSpPr>
                <a:xfrm>
                  <a:off x="5604874" y="1073719"/>
                  <a:ext cx="514691" cy="112549"/>
                  <a:chOff x="5830050" y="1771525"/>
                  <a:chExt cx="720250" cy="157500"/>
                </a:xfrm>
              </p:grpSpPr>
              <p:sp>
                <p:nvSpPr>
                  <p:cNvPr id="797" name="Google Shape;797;p21"/>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98" name="Google Shape;798;p21"/>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799" name="Google Shape;799;p21"/>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cxnSp>
              <p:nvCxnSpPr>
                <p:cNvPr id="800" name="Google Shape;800;p21"/>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grpSp>
            <p:nvGrpSpPr>
              <p:cNvPr id="801" name="Google Shape;801;p21"/>
              <p:cNvGrpSpPr/>
              <p:nvPr/>
            </p:nvGrpSpPr>
            <p:grpSpPr>
              <a:xfrm>
                <a:off x="8577125" y="4206800"/>
                <a:ext cx="1427400" cy="1749600"/>
                <a:chOff x="5458650" y="952983"/>
                <a:chExt cx="1427400" cy="1749600"/>
              </a:xfrm>
            </p:grpSpPr>
            <p:sp>
              <p:nvSpPr>
                <p:cNvPr id="802" name="Google Shape;802;p21"/>
                <p:cNvSpPr/>
                <p:nvPr/>
              </p:nvSpPr>
              <p:spPr>
                <a:xfrm>
                  <a:off x="5458650" y="952983"/>
                  <a:ext cx="14223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803" name="Google Shape;803;p21"/>
                <p:cNvGrpSpPr/>
                <p:nvPr/>
              </p:nvGrpSpPr>
              <p:grpSpPr>
                <a:xfrm>
                  <a:off x="5604874" y="1073719"/>
                  <a:ext cx="514691" cy="112549"/>
                  <a:chOff x="5830050" y="1771525"/>
                  <a:chExt cx="720250" cy="157500"/>
                </a:xfrm>
              </p:grpSpPr>
              <p:sp>
                <p:nvSpPr>
                  <p:cNvPr id="804" name="Google Shape;804;p21"/>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805" name="Google Shape;805;p21"/>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806" name="Google Shape;806;p21"/>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cxnSp>
              <p:nvCxnSpPr>
                <p:cNvPr id="807" name="Google Shape;807;p21"/>
                <p:cNvCxnSpPr/>
                <p:nvPr/>
              </p:nvCxnSpPr>
              <p:spPr>
                <a:xfrm>
                  <a:off x="5458650" y="1290675"/>
                  <a:ext cx="1427400" cy="0"/>
                </a:xfrm>
                <a:prstGeom prst="straightConnector1">
                  <a:avLst/>
                </a:prstGeom>
                <a:noFill/>
                <a:ln w="28575" cap="flat" cmpd="sng">
                  <a:solidFill>
                    <a:schemeClr val="dk1"/>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08"/>
        <p:cNvGrpSpPr/>
        <p:nvPr/>
      </p:nvGrpSpPr>
      <p:grpSpPr>
        <a:xfrm>
          <a:off x="0" y="0"/>
          <a:ext cx="0" cy="0"/>
          <a:chOff x="0" y="0"/>
          <a:chExt cx="0" cy="0"/>
        </a:xfrm>
      </p:grpSpPr>
      <p:sp>
        <p:nvSpPr>
          <p:cNvPr id="809" name="Google Shape;80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0" name="Google Shape;810;p22"/>
          <p:cNvSpPr txBox="1">
            <a:spLocks noGrp="1"/>
          </p:cNvSpPr>
          <p:nvPr>
            <p:ph type="subTitle" idx="1"/>
          </p:nvPr>
        </p:nvSpPr>
        <p:spPr>
          <a:xfrm>
            <a:off x="2160936" y="1871738"/>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1" name="Google Shape;811;p22"/>
          <p:cNvSpPr txBox="1">
            <a:spLocks noGrp="1"/>
          </p:cNvSpPr>
          <p:nvPr>
            <p:ph type="subTitle" idx="2"/>
          </p:nvPr>
        </p:nvSpPr>
        <p:spPr>
          <a:xfrm>
            <a:off x="5004864" y="1871738"/>
            <a:ext cx="19782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2" name="Google Shape;812;p22"/>
          <p:cNvSpPr txBox="1">
            <a:spLocks noGrp="1"/>
          </p:cNvSpPr>
          <p:nvPr>
            <p:ph type="subTitle" idx="3"/>
          </p:nvPr>
        </p:nvSpPr>
        <p:spPr>
          <a:xfrm>
            <a:off x="2160936" y="3514625"/>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3" name="Google Shape;813;p22"/>
          <p:cNvSpPr txBox="1">
            <a:spLocks noGrp="1"/>
          </p:cNvSpPr>
          <p:nvPr>
            <p:ph type="subTitle" idx="4"/>
          </p:nvPr>
        </p:nvSpPr>
        <p:spPr>
          <a:xfrm>
            <a:off x="5004864" y="3514625"/>
            <a:ext cx="19782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4" name="Google Shape;814;p22"/>
          <p:cNvSpPr txBox="1">
            <a:spLocks noGrp="1"/>
          </p:cNvSpPr>
          <p:nvPr>
            <p:ph type="subTitle" idx="5"/>
          </p:nvPr>
        </p:nvSpPr>
        <p:spPr>
          <a:xfrm>
            <a:off x="2160936" y="1588138"/>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15" name="Google Shape;815;p22"/>
          <p:cNvSpPr txBox="1">
            <a:spLocks noGrp="1"/>
          </p:cNvSpPr>
          <p:nvPr>
            <p:ph type="subTitle" idx="6"/>
          </p:nvPr>
        </p:nvSpPr>
        <p:spPr>
          <a:xfrm>
            <a:off x="2160936" y="323110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16" name="Google Shape;816;p22"/>
          <p:cNvSpPr txBox="1">
            <a:spLocks noGrp="1"/>
          </p:cNvSpPr>
          <p:nvPr>
            <p:ph type="subTitle" idx="7"/>
          </p:nvPr>
        </p:nvSpPr>
        <p:spPr>
          <a:xfrm>
            <a:off x="5004861" y="1588138"/>
            <a:ext cx="19782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17" name="Google Shape;817;p22"/>
          <p:cNvSpPr txBox="1">
            <a:spLocks noGrp="1"/>
          </p:cNvSpPr>
          <p:nvPr>
            <p:ph type="subTitle" idx="8"/>
          </p:nvPr>
        </p:nvSpPr>
        <p:spPr>
          <a:xfrm>
            <a:off x="5004861" y="3231100"/>
            <a:ext cx="19782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grpSp>
        <p:nvGrpSpPr>
          <p:cNvPr id="818" name="Google Shape;818;p22"/>
          <p:cNvGrpSpPr/>
          <p:nvPr/>
        </p:nvGrpSpPr>
        <p:grpSpPr>
          <a:xfrm>
            <a:off x="-123825" y="168900"/>
            <a:ext cx="9385305" cy="4805700"/>
            <a:chOff x="-123825" y="168900"/>
            <a:chExt cx="9385305" cy="4805700"/>
          </a:xfrm>
        </p:grpSpPr>
        <p:sp>
          <p:nvSpPr>
            <p:cNvPr id="819" name="Google Shape;819;p22"/>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820" name="Google Shape;820;p22"/>
            <p:cNvGrpSpPr/>
            <p:nvPr/>
          </p:nvGrpSpPr>
          <p:grpSpPr>
            <a:xfrm>
              <a:off x="-123825" y="488975"/>
              <a:ext cx="9385305" cy="4196800"/>
              <a:chOff x="-123825" y="488975"/>
              <a:chExt cx="9385305" cy="4196800"/>
            </a:xfrm>
          </p:grpSpPr>
          <p:sp>
            <p:nvSpPr>
              <p:cNvPr id="821" name="Google Shape;821;p22"/>
              <p:cNvSpPr/>
              <p:nvPr/>
            </p:nvSpPr>
            <p:spPr>
              <a:xfrm>
                <a:off x="8688780" y="488975"/>
                <a:ext cx="572700" cy="572700"/>
              </a:xfrm>
              <a:prstGeom prst="star8">
                <a:avLst>
                  <a:gd name="adj" fmla="val 19258"/>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822" name="Google Shape;822;p22"/>
              <p:cNvSpPr/>
              <p:nvPr/>
            </p:nvSpPr>
            <p:spPr>
              <a:xfrm>
                <a:off x="-123825" y="4113075"/>
                <a:ext cx="572700" cy="572700"/>
              </a:xfrm>
              <a:prstGeom prst="star8">
                <a:avLst>
                  <a:gd name="adj" fmla="val 19258"/>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50"/>
        <p:cNvGrpSpPr/>
        <p:nvPr/>
      </p:nvGrpSpPr>
      <p:grpSpPr>
        <a:xfrm>
          <a:off x="0" y="0"/>
          <a:ext cx="0" cy="0"/>
          <a:chOff x="0" y="0"/>
          <a:chExt cx="0" cy="0"/>
        </a:xfrm>
      </p:grpSpPr>
      <p:sp>
        <p:nvSpPr>
          <p:cNvPr id="851" name="Google Shape;85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2" name="Google Shape;852;p24"/>
          <p:cNvSpPr txBox="1">
            <a:spLocks noGrp="1"/>
          </p:cNvSpPr>
          <p:nvPr>
            <p:ph type="subTitle" idx="1"/>
          </p:nvPr>
        </p:nvSpPr>
        <p:spPr>
          <a:xfrm>
            <a:off x="1114555" y="2247274"/>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3" name="Google Shape;853;p24"/>
          <p:cNvSpPr txBox="1">
            <a:spLocks noGrp="1"/>
          </p:cNvSpPr>
          <p:nvPr>
            <p:ph type="subTitle" idx="2"/>
          </p:nvPr>
        </p:nvSpPr>
        <p:spPr>
          <a:xfrm>
            <a:off x="3584400" y="2247274"/>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4" name="Google Shape;854;p24"/>
          <p:cNvSpPr txBox="1">
            <a:spLocks noGrp="1"/>
          </p:cNvSpPr>
          <p:nvPr>
            <p:ph type="subTitle" idx="3"/>
          </p:nvPr>
        </p:nvSpPr>
        <p:spPr>
          <a:xfrm>
            <a:off x="1114555" y="3955099"/>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5" name="Google Shape;855;p24"/>
          <p:cNvSpPr txBox="1">
            <a:spLocks noGrp="1"/>
          </p:cNvSpPr>
          <p:nvPr>
            <p:ph type="subTitle" idx="4"/>
          </p:nvPr>
        </p:nvSpPr>
        <p:spPr>
          <a:xfrm>
            <a:off x="3584400" y="3955099"/>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6" name="Google Shape;856;p24"/>
          <p:cNvSpPr txBox="1">
            <a:spLocks noGrp="1"/>
          </p:cNvSpPr>
          <p:nvPr>
            <p:ph type="subTitle" idx="5"/>
          </p:nvPr>
        </p:nvSpPr>
        <p:spPr>
          <a:xfrm>
            <a:off x="6054245" y="2247274"/>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7" name="Google Shape;857;p24"/>
          <p:cNvSpPr txBox="1">
            <a:spLocks noGrp="1"/>
          </p:cNvSpPr>
          <p:nvPr>
            <p:ph type="subTitle" idx="6"/>
          </p:nvPr>
        </p:nvSpPr>
        <p:spPr>
          <a:xfrm>
            <a:off x="6054245" y="3955099"/>
            <a:ext cx="1975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8" name="Google Shape;858;p24"/>
          <p:cNvSpPr txBox="1">
            <a:spLocks noGrp="1"/>
          </p:cNvSpPr>
          <p:nvPr>
            <p:ph type="subTitle" idx="7"/>
          </p:nvPr>
        </p:nvSpPr>
        <p:spPr>
          <a:xfrm>
            <a:off x="1113055" y="19857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59" name="Google Shape;859;p24"/>
          <p:cNvSpPr txBox="1">
            <a:spLocks noGrp="1"/>
          </p:cNvSpPr>
          <p:nvPr>
            <p:ph type="subTitle" idx="8"/>
          </p:nvPr>
        </p:nvSpPr>
        <p:spPr>
          <a:xfrm>
            <a:off x="3582900" y="19857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60" name="Google Shape;860;p24"/>
          <p:cNvSpPr txBox="1">
            <a:spLocks noGrp="1"/>
          </p:cNvSpPr>
          <p:nvPr>
            <p:ph type="subTitle" idx="9"/>
          </p:nvPr>
        </p:nvSpPr>
        <p:spPr>
          <a:xfrm>
            <a:off x="6052745" y="19857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61" name="Google Shape;861;p24"/>
          <p:cNvSpPr txBox="1">
            <a:spLocks noGrp="1"/>
          </p:cNvSpPr>
          <p:nvPr>
            <p:ph type="subTitle" idx="13"/>
          </p:nvPr>
        </p:nvSpPr>
        <p:spPr>
          <a:xfrm>
            <a:off x="1113055" y="36924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62" name="Google Shape;862;p24"/>
          <p:cNvSpPr txBox="1">
            <a:spLocks noGrp="1"/>
          </p:cNvSpPr>
          <p:nvPr>
            <p:ph type="subTitle" idx="14"/>
          </p:nvPr>
        </p:nvSpPr>
        <p:spPr>
          <a:xfrm>
            <a:off x="3582900" y="36924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63" name="Google Shape;863;p24"/>
          <p:cNvSpPr txBox="1">
            <a:spLocks noGrp="1"/>
          </p:cNvSpPr>
          <p:nvPr>
            <p:ph type="subTitle" idx="15"/>
          </p:nvPr>
        </p:nvSpPr>
        <p:spPr>
          <a:xfrm>
            <a:off x="6052745" y="36924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Inter Tight Black"/>
              <a:buNone/>
              <a:defRPr sz="2000">
                <a:solidFill>
                  <a:schemeClr val="dk1"/>
                </a:solidFill>
                <a:latin typeface="Inter Tight Black"/>
                <a:ea typeface="Inter Tight Black"/>
                <a:cs typeface="Inter Tight Black"/>
                <a:sym typeface="Inter Tight Black"/>
              </a:defRPr>
            </a:lvl1pPr>
            <a:lvl2pPr lvl="1"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2pPr>
            <a:lvl3pPr lvl="2"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3pPr>
            <a:lvl4pPr lvl="3"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4pPr>
            <a:lvl5pPr lvl="4"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5pPr>
            <a:lvl6pPr lvl="5"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6pPr>
            <a:lvl7pPr lvl="6"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7pPr>
            <a:lvl8pPr lvl="7"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8pPr>
            <a:lvl9pPr lvl="8" algn="ctr" rtl="0">
              <a:lnSpc>
                <a:spcPct val="100000"/>
              </a:lnSpc>
              <a:spcBef>
                <a:spcPts val="0"/>
              </a:spcBef>
              <a:spcAft>
                <a:spcPts val="0"/>
              </a:spcAft>
              <a:buSzPts val="2000"/>
              <a:buFont typeface="Inter Tight Black"/>
              <a:buNone/>
              <a:defRPr sz="2000">
                <a:latin typeface="Inter Tight Black"/>
                <a:ea typeface="Inter Tight Black"/>
                <a:cs typeface="Inter Tight Black"/>
                <a:sym typeface="Inter Tight Black"/>
              </a:defRPr>
            </a:lvl9pPr>
          </a:lstStyle>
          <a:p>
            <a:endParaRPr/>
          </a:p>
        </p:txBody>
      </p:sp>
      <p:sp>
        <p:nvSpPr>
          <p:cNvPr id="864" name="Google Shape;864;p24"/>
          <p:cNvSpPr/>
          <p:nvPr/>
        </p:nvSpPr>
        <p:spPr>
          <a:xfrm>
            <a:off x="8424000" y="168900"/>
            <a:ext cx="544200" cy="544200"/>
          </a:xfrm>
          <a:prstGeom prst="frame">
            <a:avLst>
              <a:gd name="adj1" fmla="val 2495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865" name="Google Shape;865;p24"/>
          <p:cNvGrpSpPr/>
          <p:nvPr/>
        </p:nvGrpSpPr>
        <p:grpSpPr>
          <a:xfrm>
            <a:off x="168900" y="168900"/>
            <a:ext cx="8806200" cy="4805700"/>
            <a:chOff x="168900" y="168900"/>
            <a:chExt cx="8806200" cy="4805700"/>
          </a:xfrm>
        </p:grpSpPr>
        <p:sp>
          <p:nvSpPr>
            <p:cNvPr id="866" name="Google Shape;866;p24"/>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867" name="Google Shape;867;p24"/>
            <p:cNvSpPr/>
            <p:nvPr/>
          </p:nvSpPr>
          <p:spPr>
            <a:xfrm>
              <a:off x="168900" y="168900"/>
              <a:ext cx="544200" cy="544200"/>
            </a:xfrm>
            <a:prstGeom prst="frame">
              <a:avLst>
                <a:gd name="adj1" fmla="val 24959"/>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17"/>
        <p:cNvGrpSpPr/>
        <p:nvPr/>
      </p:nvGrpSpPr>
      <p:grpSpPr>
        <a:xfrm>
          <a:off x="0" y="0"/>
          <a:ext cx="0" cy="0"/>
          <a:chOff x="0" y="0"/>
          <a:chExt cx="0" cy="0"/>
        </a:xfrm>
      </p:grpSpPr>
      <p:sp>
        <p:nvSpPr>
          <p:cNvPr id="918" name="Google Shape;91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19" name="Google Shape;919;p27"/>
          <p:cNvGrpSpPr/>
          <p:nvPr/>
        </p:nvGrpSpPr>
        <p:grpSpPr>
          <a:xfrm>
            <a:off x="-123825" y="168900"/>
            <a:ext cx="9385305" cy="4805700"/>
            <a:chOff x="-123825" y="168900"/>
            <a:chExt cx="9385305" cy="4805700"/>
          </a:xfrm>
        </p:grpSpPr>
        <p:sp>
          <p:nvSpPr>
            <p:cNvPr id="920" name="Google Shape;920;p27"/>
            <p:cNvSpPr/>
            <p:nvPr/>
          </p:nvSpPr>
          <p:spPr>
            <a:xfrm>
              <a:off x="168900" y="168900"/>
              <a:ext cx="8806200" cy="4805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921" name="Google Shape;921;p27"/>
            <p:cNvGrpSpPr/>
            <p:nvPr/>
          </p:nvGrpSpPr>
          <p:grpSpPr>
            <a:xfrm>
              <a:off x="-123825" y="488975"/>
              <a:ext cx="9385305" cy="4196800"/>
              <a:chOff x="-123825" y="488975"/>
              <a:chExt cx="9385305" cy="4196800"/>
            </a:xfrm>
          </p:grpSpPr>
          <p:sp>
            <p:nvSpPr>
              <p:cNvPr id="922" name="Google Shape;922;p27"/>
              <p:cNvSpPr/>
              <p:nvPr/>
            </p:nvSpPr>
            <p:spPr>
              <a:xfrm>
                <a:off x="8688780" y="488975"/>
                <a:ext cx="572700" cy="572700"/>
              </a:xfrm>
              <a:prstGeom prst="star8">
                <a:avLst>
                  <a:gd name="adj" fmla="val 19258"/>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23" name="Google Shape;923;p27"/>
              <p:cNvSpPr/>
              <p:nvPr/>
            </p:nvSpPr>
            <p:spPr>
              <a:xfrm>
                <a:off x="-123825" y="4113075"/>
                <a:ext cx="572700" cy="572700"/>
              </a:xfrm>
              <a:prstGeom prst="star8">
                <a:avLst>
                  <a:gd name="adj" fmla="val 19258"/>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nvGrpSpPr>
            <p:cNvPr id="924" name="Google Shape;924;p27"/>
            <p:cNvGrpSpPr/>
            <p:nvPr/>
          </p:nvGrpSpPr>
          <p:grpSpPr>
            <a:xfrm rot="-5400000">
              <a:off x="7991300" y="4326825"/>
              <a:ext cx="162300" cy="716634"/>
              <a:chOff x="8349625" y="3940250"/>
              <a:chExt cx="162300" cy="716634"/>
            </a:xfrm>
          </p:grpSpPr>
          <p:cxnSp>
            <p:nvCxnSpPr>
              <p:cNvPr id="925" name="Google Shape;925;p27"/>
              <p:cNvCxnSpPr>
                <a:stCxn id="926" idx="4"/>
                <a:endCxn id="927" idx="0"/>
              </p:cNvCxnSpPr>
              <p:nvPr/>
            </p:nvCxnSpPr>
            <p:spPr>
              <a:xfrm rot="5400000">
                <a:off x="8234725" y="4298600"/>
                <a:ext cx="392100" cy="0"/>
              </a:xfrm>
              <a:prstGeom prst="straightConnector1">
                <a:avLst/>
              </a:prstGeom>
              <a:noFill/>
              <a:ln w="28575" cap="flat" cmpd="sng">
                <a:solidFill>
                  <a:schemeClr val="dk1"/>
                </a:solidFill>
                <a:prstDash val="solid"/>
                <a:round/>
                <a:headEnd type="none" w="med" len="med"/>
                <a:tailEnd type="none" w="med" len="med"/>
              </a:ln>
            </p:spPr>
          </p:cxnSp>
          <p:grpSp>
            <p:nvGrpSpPr>
              <p:cNvPr id="928" name="Google Shape;928;p27"/>
              <p:cNvGrpSpPr/>
              <p:nvPr/>
            </p:nvGrpSpPr>
            <p:grpSpPr>
              <a:xfrm>
                <a:off x="8349625" y="3940250"/>
                <a:ext cx="162300" cy="716634"/>
                <a:chOff x="8268475" y="3940263"/>
                <a:chExt cx="162300" cy="716634"/>
              </a:xfrm>
            </p:grpSpPr>
            <p:sp>
              <p:nvSpPr>
                <p:cNvPr id="929" name="Google Shape;929;p27"/>
                <p:cNvSpPr/>
                <p:nvPr/>
              </p:nvSpPr>
              <p:spPr>
                <a:xfrm>
                  <a:off x="8268475" y="4217429"/>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27" name="Google Shape;927;p27"/>
                <p:cNvSpPr/>
                <p:nvPr/>
              </p:nvSpPr>
              <p:spPr>
                <a:xfrm>
                  <a:off x="8268475" y="4494596"/>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926" name="Google Shape;926;p27"/>
                <p:cNvSpPr/>
                <p:nvPr/>
              </p:nvSpPr>
              <p:spPr>
                <a:xfrm>
                  <a:off x="8268475" y="3940263"/>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1pPr>
            <a:lvl2pPr lvl="1"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2pPr>
            <a:lvl3pPr lvl="2"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3pPr>
            <a:lvl4pPr lvl="3"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4pPr>
            <a:lvl5pPr lvl="4"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5pPr>
            <a:lvl6pPr lvl="5"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6pPr>
            <a:lvl7pPr lvl="6"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7pPr>
            <a:lvl8pPr lvl="7"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8pPr>
            <a:lvl9pPr lvl="8" algn="ctr" rtl="0">
              <a:spcBef>
                <a:spcPts val="0"/>
              </a:spcBef>
              <a:spcAft>
                <a:spcPts val="0"/>
              </a:spcAft>
              <a:buClr>
                <a:schemeClr val="dk1"/>
              </a:buClr>
              <a:buSzPts val="3000"/>
              <a:buFont typeface="Inter Tight Black"/>
              <a:buNone/>
              <a:defRPr sz="3000">
                <a:solidFill>
                  <a:schemeClr val="dk1"/>
                </a:solidFill>
                <a:latin typeface="Inter Tight Black"/>
                <a:ea typeface="Inter Tight Black"/>
                <a:cs typeface="Inter Tight Black"/>
                <a:sym typeface="Inter Tight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1pPr>
            <a:lvl2pPr marL="914400" lvl="1"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2pPr>
            <a:lvl3pPr marL="1371600" lvl="2"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3pPr>
            <a:lvl4pPr marL="1828800" lvl="3"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4pPr>
            <a:lvl5pPr marL="2286000" lvl="4"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5pPr>
            <a:lvl6pPr marL="2743200" lvl="5"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6pPr>
            <a:lvl7pPr marL="3200400" lvl="6"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7pPr>
            <a:lvl8pPr marL="3657600" lvl="7"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8pPr>
            <a:lvl9pPr marL="4114800" lvl="8" indent="-317500">
              <a:lnSpc>
                <a:spcPct val="100000"/>
              </a:lnSpc>
              <a:spcBef>
                <a:spcPts val="0"/>
              </a:spcBef>
              <a:spcAft>
                <a:spcPts val="0"/>
              </a:spcAft>
              <a:buClr>
                <a:schemeClr val="dk1"/>
              </a:buClr>
              <a:buSzPts val="1400"/>
              <a:buFont typeface="Sarabun"/>
              <a:buChar char="■"/>
              <a:defRPr>
                <a:solidFill>
                  <a:schemeClr val="dk1"/>
                </a:solidFill>
                <a:latin typeface="Sarabun"/>
                <a:ea typeface="Sarabun"/>
                <a:cs typeface="Sarabun"/>
                <a:sym typeface="Sarabu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66" r:id="rId5"/>
    <p:sldLayoutId id="2147483667" r:id="rId6"/>
    <p:sldLayoutId id="2147483668" r:id="rId7"/>
    <p:sldLayoutId id="2147483670" r:id="rId8"/>
    <p:sldLayoutId id="2147483673" r:id="rId9"/>
    <p:sldLayoutId id="2147483674"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71" name="Google Shape;1071;p35"/>
          <p:cNvGrpSpPr/>
          <p:nvPr/>
        </p:nvGrpSpPr>
        <p:grpSpPr>
          <a:xfrm>
            <a:off x="5887075" y="652514"/>
            <a:ext cx="2543700" cy="2493574"/>
            <a:chOff x="5887075" y="652514"/>
            <a:chExt cx="2543700" cy="2493574"/>
          </a:xfrm>
        </p:grpSpPr>
        <p:grpSp>
          <p:nvGrpSpPr>
            <p:cNvPr id="1072" name="Google Shape;1072;p35"/>
            <p:cNvGrpSpPr/>
            <p:nvPr/>
          </p:nvGrpSpPr>
          <p:grpSpPr>
            <a:xfrm>
              <a:off x="5887075" y="652514"/>
              <a:ext cx="2543700" cy="1749600"/>
              <a:chOff x="5458650" y="952972"/>
              <a:chExt cx="2543700" cy="1749600"/>
            </a:xfrm>
          </p:grpSpPr>
          <p:sp>
            <p:nvSpPr>
              <p:cNvPr id="1073" name="Google Shape;1073;p35"/>
              <p:cNvSpPr/>
              <p:nvPr/>
            </p:nvSpPr>
            <p:spPr>
              <a:xfrm>
                <a:off x="5458650" y="952972"/>
                <a:ext cx="25437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1074" name="Google Shape;1074;p35"/>
              <p:cNvCxnSpPr/>
              <p:nvPr/>
            </p:nvCxnSpPr>
            <p:spPr>
              <a:xfrm>
                <a:off x="5458650" y="1290675"/>
                <a:ext cx="2543700" cy="0"/>
              </a:xfrm>
              <a:prstGeom prst="straightConnector1">
                <a:avLst/>
              </a:prstGeom>
              <a:noFill/>
              <a:ln w="28575" cap="flat" cmpd="sng">
                <a:solidFill>
                  <a:schemeClr val="dk1"/>
                </a:solidFill>
                <a:prstDash val="solid"/>
                <a:round/>
                <a:headEnd type="none" w="med" len="med"/>
                <a:tailEnd type="none" w="med" len="med"/>
              </a:ln>
            </p:spPr>
          </p:cxnSp>
          <p:grpSp>
            <p:nvGrpSpPr>
              <p:cNvPr id="1075" name="Google Shape;1075;p35"/>
              <p:cNvGrpSpPr/>
              <p:nvPr/>
            </p:nvGrpSpPr>
            <p:grpSpPr>
              <a:xfrm>
                <a:off x="5604874" y="1073719"/>
                <a:ext cx="514691" cy="112549"/>
                <a:chOff x="5830050" y="1771525"/>
                <a:chExt cx="720250" cy="157500"/>
              </a:xfrm>
            </p:grpSpPr>
            <p:sp>
              <p:nvSpPr>
                <p:cNvPr id="1076" name="Google Shape;1076;p35"/>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077" name="Google Shape;1077;p35"/>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078" name="Google Shape;1078;p35"/>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
          <p:nvSpPr>
            <p:cNvPr id="1079" name="Google Shape;1079;p35"/>
            <p:cNvSpPr/>
            <p:nvPr/>
          </p:nvSpPr>
          <p:spPr>
            <a:xfrm>
              <a:off x="5887075" y="2655887"/>
              <a:ext cx="2543700" cy="490200"/>
            </a:xfrm>
            <a:prstGeom prst="roundRect">
              <a:avLst>
                <a:gd name="adj" fmla="val 20842"/>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Inter Tight Black"/>
                  <a:ea typeface="Inter Tight Black"/>
                  <a:cs typeface="Inter Tight Black"/>
                  <a:sym typeface="Inter Tight Black"/>
                </a:rPr>
                <a:t>26 juin 2025</a:t>
              </a:r>
              <a:endParaRPr sz="2000" dirty="0">
                <a:solidFill>
                  <a:schemeClr val="dk1"/>
                </a:solidFill>
                <a:latin typeface="Inter Tight Black"/>
                <a:ea typeface="Inter Tight Black"/>
                <a:cs typeface="Inter Tight Black"/>
                <a:sym typeface="Inter Tight Black"/>
              </a:endParaRPr>
            </a:p>
          </p:txBody>
        </p:sp>
      </p:grpSp>
      <p:sp>
        <p:nvSpPr>
          <p:cNvPr id="1080" name="Google Shape;1080;p35"/>
          <p:cNvSpPr txBox="1">
            <a:spLocks noGrp="1"/>
          </p:cNvSpPr>
          <p:nvPr>
            <p:ph type="ctrTitle"/>
          </p:nvPr>
        </p:nvSpPr>
        <p:spPr>
          <a:xfrm>
            <a:off x="713249" y="1663700"/>
            <a:ext cx="4362613" cy="160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Café numérique #1</a:t>
            </a:r>
            <a:endParaRPr b="0" dirty="0">
              <a:latin typeface="Lexend Deca Light"/>
              <a:ea typeface="Lexend Deca Light"/>
              <a:cs typeface="Lexend Deca Light"/>
              <a:sym typeface="Lexend Deca Light"/>
            </a:endParaRPr>
          </a:p>
        </p:txBody>
      </p:sp>
      <p:sp>
        <p:nvSpPr>
          <p:cNvPr id="1081" name="Google Shape;1081;p35"/>
          <p:cNvSpPr txBox="1">
            <a:spLocks noGrp="1"/>
          </p:cNvSpPr>
          <p:nvPr>
            <p:ph type="subTitle" idx="1"/>
          </p:nvPr>
        </p:nvSpPr>
        <p:spPr>
          <a:xfrm>
            <a:off x="713250" y="4060675"/>
            <a:ext cx="37572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Erin Bernardoni</a:t>
            </a:r>
            <a:endParaRPr dirty="0"/>
          </a:p>
        </p:txBody>
      </p:sp>
      <p:grpSp>
        <p:nvGrpSpPr>
          <p:cNvPr id="1082" name="Google Shape;1082;p35"/>
          <p:cNvGrpSpPr/>
          <p:nvPr/>
        </p:nvGrpSpPr>
        <p:grpSpPr>
          <a:xfrm>
            <a:off x="6658988" y="1277349"/>
            <a:ext cx="960575" cy="805587"/>
            <a:chOff x="-1588" y="2940051"/>
            <a:chExt cx="1171575" cy="982663"/>
          </a:xfrm>
        </p:grpSpPr>
        <p:sp>
          <p:nvSpPr>
            <p:cNvPr id="1083" name="Google Shape;1083;p35"/>
            <p:cNvSpPr/>
            <p:nvPr/>
          </p:nvSpPr>
          <p:spPr>
            <a:xfrm>
              <a:off x="17463" y="3783013"/>
              <a:ext cx="1135063" cy="120650"/>
            </a:xfrm>
            <a:custGeom>
              <a:avLst/>
              <a:gdLst/>
              <a:ahLst/>
              <a:cxnLst/>
              <a:rect l="l" t="t" r="r" b="b"/>
              <a:pathLst>
                <a:path w="499" h="53" extrusionOk="0">
                  <a:moveTo>
                    <a:pt x="478" y="53"/>
                  </a:moveTo>
                  <a:cubicBezTo>
                    <a:pt x="21" y="53"/>
                    <a:pt x="21" y="53"/>
                    <a:pt x="21" y="53"/>
                  </a:cubicBezTo>
                  <a:cubicBezTo>
                    <a:pt x="9" y="53"/>
                    <a:pt x="0" y="43"/>
                    <a:pt x="0" y="31"/>
                  </a:cubicBezTo>
                  <a:cubicBezTo>
                    <a:pt x="0" y="13"/>
                    <a:pt x="0" y="13"/>
                    <a:pt x="0" y="13"/>
                  </a:cubicBezTo>
                  <a:cubicBezTo>
                    <a:pt x="0" y="6"/>
                    <a:pt x="6" y="0"/>
                    <a:pt x="13" y="0"/>
                  </a:cubicBezTo>
                  <a:cubicBezTo>
                    <a:pt x="486" y="0"/>
                    <a:pt x="486" y="0"/>
                    <a:pt x="486" y="0"/>
                  </a:cubicBezTo>
                  <a:cubicBezTo>
                    <a:pt x="493" y="0"/>
                    <a:pt x="499" y="6"/>
                    <a:pt x="499" y="13"/>
                  </a:cubicBezTo>
                  <a:cubicBezTo>
                    <a:pt x="499" y="31"/>
                    <a:pt x="499" y="31"/>
                    <a:pt x="499" y="31"/>
                  </a:cubicBezTo>
                  <a:cubicBezTo>
                    <a:pt x="499" y="43"/>
                    <a:pt x="489" y="53"/>
                    <a:pt x="478" y="53"/>
                  </a:cubicBezTo>
                  <a:close/>
                  <a:moveTo>
                    <a:pt x="478" y="53"/>
                  </a:moveTo>
                  <a:cubicBezTo>
                    <a:pt x="478" y="53"/>
                    <a:pt x="478" y="53"/>
                    <a:pt x="478" y="53"/>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35"/>
            <p:cNvSpPr/>
            <p:nvPr/>
          </p:nvSpPr>
          <p:spPr>
            <a:xfrm>
              <a:off x="98425" y="3109913"/>
              <a:ext cx="973138" cy="673100"/>
            </a:xfrm>
            <a:custGeom>
              <a:avLst/>
              <a:gdLst/>
              <a:ahLst/>
              <a:cxnLst/>
              <a:rect l="l" t="t" r="r" b="b"/>
              <a:pathLst>
                <a:path w="429" h="295" extrusionOk="0">
                  <a:moveTo>
                    <a:pt x="412" y="295"/>
                  </a:moveTo>
                  <a:cubicBezTo>
                    <a:pt x="17" y="295"/>
                    <a:pt x="17" y="295"/>
                    <a:pt x="17" y="295"/>
                  </a:cubicBezTo>
                  <a:cubicBezTo>
                    <a:pt x="8" y="295"/>
                    <a:pt x="0" y="287"/>
                    <a:pt x="0" y="278"/>
                  </a:cubicBezTo>
                  <a:cubicBezTo>
                    <a:pt x="0" y="17"/>
                    <a:pt x="0" y="17"/>
                    <a:pt x="0" y="17"/>
                  </a:cubicBezTo>
                  <a:cubicBezTo>
                    <a:pt x="0" y="8"/>
                    <a:pt x="8" y="0"/>
                    <a:pt x="17" y="0"/>
                  </a:cubicBezTo>
                  <a:cubicBezTo>
                    <a:pt x="412" y="0"/>
                    <a:pt x="412" y="0"/>
                    <a:pt x="412" y="0"/>
                  </a:cubicBezTo>
                  <a:cubicBezTo>
                    <a:pt x="421" y="0"/>
                    <a:pt x="429" y="8"/>
                    <a:pt x="429" y="17"/>
                  </a:cubicBezTo>
                  <a:cubicBezTo>
                    <a:pt x="429" y="278"/>
                    <a:pt x="429" y="278"/>
                    <a:pt x="429" y="278"/>
                  </a:cubicBezTo>
                  <a:cubicBezTo>
                    <a:pt x="429" y="287"/>
                    <a:pt x="421" y="295"/>
                    <a:pt x="412" y="295"/>
                  </a:cubicBezTo>
                  <a:close/>
                  <a:moveTo>
                    <a:pt x="412" y="295"/>
                  </a:moveTo>
                  <a:cubicBezTo>
                    <a:pt x="412" y="295"/>
                    <a:pt x="412" y="295"/>
                    <a:pt x="412" y="2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35"/>
            <p:cNvSpPr/>
            <p:nvPr/>
          </p:nvSpPr>
          <p:spPr>
            <a:xfrm>
              <a:off x="173038" y="3173413"/>
              <a:ext cx="823913" cy="546100"/>
            </a:xfrm>
            <a:custGeom>
              <a:avLst/>
              <a:gdLst/>
              <a:ahLst/>
              <a:cxnLst/>
              <a:rect l="l" t="t" r="r" b="b"/>
              <a:pathLst>
                <a:path w="363" h="239" extrusionOk="0">
                  <a:moveTo>
                    <a:pt x="352" y="239"/>
                  </a:moveTo>
                  <a:cubicBezTo>
                    <a:pt x="11" y="239"/>
                    <a:pt x="11" y="239"/>
                    <a:pt x="11" y="239"/>
                  </a:cubicBezTo>
                  <a:cubicBezTo>
                    <a:pt x="5" y="239"/>
                    <a:pt x="0" y="234"/>
                    <a:pt x="0" y="228"/>
                  </a:cubicBezTo>
                  <a:cubicBezTo>
                    <a:pt x="0" y="11"/>
                    <a:pt x="0" y="11"/>
                    <a:pt x="0" y="11"/>
                  </a:cubicBezTo>
                  <a:cubicBezTo>
                    <a:pt x="0" y="5"/>
                    <a:pt x="5" y="0"/>
                    <a:pt x="11" y="0"/>
                  </a:cubicBezTo>
                  <a:cubicBezTo>
                    <a:pt x="352" y="0"/>
                    <a:pt x="352" y="0"/>
                    <a:pt x="352" y="0"/>
                  </a:cubicBezTo>
                  <a:cubicBezTo>
                    <a:pt x="358" y="0"/>
                    <a:pt x="363" y="5"/>
                    <a:pt x="363" y="11"/>
                  </a:cubicBezTo>
                  <a:cubicBezTo>
                    <a:pt x="363" y="228"/>
                    <a:pt x="363" y="228"/>
                    <a:pt x="363" y="228"/>
                  </a:cubicBezTo>
                  <a:cubicBezTo>
                    <a:pt x="363" y="234"/>
                    <a:pt x="358" y="239"/>
                    <a:pt x="352" y="239"/>
                  </a:cubicBezTo>
                  <a:close/>
                  <a:moveTo>
                    <a:pt x="352" y="239"/>
                  </a:moveTo>
                  <a:cubicBezTo>
                    <a:pt x="352" y="239"/>
                    <a:pt x="352" y="239"/>
                    <a:pt x="352" y="239"/>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35"/>
            <p:cNvSpPr/>
            <p:nvPr/>
          </p:nvSpPr>
          <p:spPr>
            <a:xfrm>
              <a:off x="365125" y="3500438"/>
              <a:ext cx="339725" cy="219075"/>
            </a:xfrm>
            <a:custGeom>
              <a:avLst/>
              <a:gdLst/>
              <a:ahLst/>
              <a:cxnLst/>
              <a:rect l="l" t="t" r="r" b="b"/>
              <a:pathLst>
                <a:path w="149" h="96" extrusionOk="0">
                  <a:moveTo>
                    <a:pt x="149" y="96"/>
                  </a:moveTo>
                  <a:cubicBezTo>
                    <a:pt x="0" y="96"/>
                    <a:pt x="0" y="96"/>
                    <a:pt x="0" y="96"/>
                  </a:cubicBezTo>
                  <a:cubicBezTo>
                    <a:pt x="0" y="74"/>
                    <a:pt x="0" y="74"/>
                    <a:pt x="0" y="74"/>
                  </a:cubicBezTo>
                  <a:cubicBezTo>
                    <a:pt x="0" y="33"/>
                    <a:pt x="34" y="0"/>
                    <a:pt x="75" y="0"/>
                  </a:cubicBezTo>
                  <a:cubicBezTo>
                    <a:pt x="115" y="0"/>
                    <a:pt x="149" y="33"/>
                    <a:pt x="149" y="74"/>
                  </a:cubicBezTo>
                  <a:lnTo>
                    <a:pt x="149" y="96"/>
                  </a:lnTo>
                  <a:close/>
                  <a:moveTo>
                    <a:pt x="149" y="96"/>
                  </a:moveTo>
                  <a:cubicBezTo>
                    <a:pt x="149" y="96"/>
                    <a:pt x="149" y="96"/>
                    <a:pt x="149" y="96"/>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35"/>
            <p:cNvSpPr/>
            <p:nvPr/>
          </p:nvSpPr>
          <p:spPr>
            <a:xfrm>
              <a:off x="611188" y="3783013"/>
              <a:ext cx="88900" cy="58738"/>
            </a:xfrm>
            <a:custGeom>
              <a:avLst/>
              <a:gdLst/>
              <a:ahLst/>
              <a:cxnLst/>
              <a:rect l="l" t="t" r="r" b="b"/>
              <a:pathLst>
                <a:path w="39" h="26" extrusionOk="0">
                  <a:moveTo>
                    <a:pt x="39" y="0"/>
                  </a:moveTo>
                  <a:cubicBezTo>
                    <a:pt x="39" y="7"/>
                    <a:pt x="39" y="7"/>
                    <a:pt x="39" y="7"/>
                  </a:cubicBezTo>
                  <a:cubicBezTo>
                    <a:pt x="39" y="17"/>
                    <a:pt x="30" y="26"/>
                    <a:pt x="20" y="26"/>
                  </a:cubicBezTo>
                  <a:cubicBezTo>
                    <a:pt x="0" y="26"/>
                    <a:pt x="0" y="26"/>
                    <a:pt x="0" y="26"/>
                  </a:cubicBezTo>
                  <a:cubicBezTo>
                    <a:pt x="10" y="26"/>
                    <a:pt x="19" y="17"/>
                    <a:pt x="19" y="7"/>
                  </a:cubicBezTo>
                  <a:cubicBezTo>
                    <a:pt x="19" y="0"/>
                    <a:pt x="19" y="0"/>
                    <a:pt x="19" y="0"/>
                  </a:cubicBezTo>
                  <a:lnTo>
                    <a:pt x="39" y="0"/>
                  </a:lnTo>
                  <a:close/>
                  <a:moveTo>
                    <a:pt x="39" y="0"/>
                  </a:moveTo>
                  <a:cubicBezTo>
                    <a:pt x="39" y="0"/>
                    <a:pt x="39" y="0"/>
                    <a:pt x="39" y="0"/>
                  </a:cubicBezTo>
                </a:path>
              </a:pathLst>
            </a:custGeom>
            <a:solidFill>
              <a:srgbClr val="FE35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35"/>
            <p:cNvSpPr/>
            <p:nvPr/>
          </p:nvSpPr>
          <p:spPr>
            <a:xfrm>
              <a:off x="496888" y="3414713"/>
              <a:ext cx="76200" cy="138113"/>
            </a:xfrm>
            <a:custGeom>
              <a:avLst/>
              <a:gdLst/>
              <a:ahLst/>
              <a:cxnLst/>
              <a:rect l="l" t="t" r="r" b="b"/>
              <a:pathLst>
                <a:path w="33" h="60" extrusionOk="0">
                  <a:moveTo>
                    <a:pt x="17" y="60"/>
                  </a:moveTo>
                  <a:cubicBezTo>
                    <a:pt x="8" y="60"/>
                    <a:pt x="0" y="53"/>
                    <a:pt x="0" y="44"/>
                  </a:cubicBezTo>
                  <a:cubicBezTo>
                    <a:pt x="0" y="0"/>
                    <a:pt x="0" y="0"/>
                    <a:pt x="0" y="0"/>
                  </a:cubicBezTo>
                  <a:cubicBezTo>
                    <a:pt x="33" y="0"/>
                    <a:pt x="33" y="0"/>
                    <a:pt x="33" y="0"/>
                  </a:cubicBezTo>
                  <a:cubicBezTo>
                    <a:pt x="33" y="44"/>
                    <a:pt x="33" y="44"/>
                    <a:pt x="33" y="44"/>
                  </a:cubicBezTo>
                  <a:cubicBezTo>
                    <a:pt x="33" y="53"/>
                    <a:pt x="26" y="60"/>
                    <a:pt x="17" y="60"/>
                  </a:cubicBezTo>
                  <a:close/>
                  <a:moveTo>
                    <a:pt x="17" y="60"/>
                  </a:moveTo>
                  <a:cubicBezTo>
                    <a:pt x="17" y="60"/>
                    <a:pt x="17" y="60"/>
                    <a:pt x="17" y="6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35"/>
            <p:cNvSpPr/>
            <p:nvPr/>
          </p:nvSpPr>
          <p:spPr>
            <a:xfrm>
              <a:off x="384175" y="3132138"/>
              <a:ext cx="301625" cy="322263"/>
            </a:xfrm>
            <a:custGeom>
              <a:avLst/>
              <a:gdLst/>
              <a:ahLst/>
              <a:cxnLst/>
              <a:rect l="l" t="t" r="r" b="b"/>
              <a:pathLst>
                <a:path w="133" h="141" extrusionOk="0">
                  <a:moveTo>
                    <a:pt x="67" y="141"/>
                  </a:moveTo>
                  <a:cubicBezTo>
                    <a:pt x="30" y="141"/>
                    <a:pt x="0" y="112"/>
                    <a:pt x="0" y="75"/>
                  </a:cubicBezTo>
                  <a:cubicBezTo>
                    <a:pt x="0" y="35"/>
                    <a:pt x="0" y="35"/>
                    <a:pt x="0" y="35"/>
                  </a:cubicBezTo>
                  <a:cubicBezTo>
                    <a:pt x="67" y="0"/>
                    <a:pt x="67" y="0"/>
                    <a:pt x="67" y="0"/>
                  </a:cubicBezTo>
                  <a:cubicBezTo>
                    <a:pt x="133" y="35"/>
                    <a:pt x="133" y="35"/>
                    <a:pt x="133" y="35"/>
                  </a:cubicBezTo>
                  <a:cubicBezTo>
                    <a:pt x="133" y="75"/>
                    <a:pt x="133" y="75"/>
                    <a:pt x="133" y="75"/>
                  </a:cubicBezTo>
                  <a:cubicBezTo>
                    <a:pt x="133" y="112"/>
                    <a:pt x="103" y="141"/>
                    <a:pt x="67" y="141"/>
                  </a:cubicBezTo>
                  <a:close/>
                  <a:moveTo>
                    <a:pt x="67" y="141"/>
                  </a:moveTo>
                  <a:cubicBezTo>
                    <a:pt x="67" y="141"/>
                    <a:pt x="67" y="141"/>
                    <a:pt x="67" y="141"/>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35"/>
            <p:cNvSpPr/>
            <p:nvPr/>
          </p:nvSpPr>
          <p:spPr>
            <a:xfrm>
              <a:off x="384175" y="3054351"/>
              <a:ext cx="301625" cy="177800"/>
            </a:xfrm>
            <a:custGeom>
              <a:avLst/>
              <a:gdLst/>
              <a:ahLst/>
              <a:cxnLst/>
              <a:rect l="l" t="t" r="r" b="b"/>
              <a:pathLst>
                <a:path w="133" h="78" extrusionOk="0">
                  <a:moveTo>
                    <a:pt x="67" y="0"/>
                  </a:moveTo>
                  <a:cubicBezTo>
                    <a:pt x="30" y="0"/>
                    <a:pt x="0" y="29"/>
                    <a:pt x="0" y="66"/>
                  </a:cubicBezTo>
                  <a:cubicBezTo>
                    <a:pt x="0" y="77"/>
                    <a:pt x="0" y="77"/>
                    <a:pt x="0" y="77"/>
                  </a:cubicBezTo>
                  <a:cubicBezTo>
                    <a:pt x="0" y="77"/>
                    <a:pt x="43" y="78"/>
                    <a:pt x="67" y="45"/>
                  </a:cubicBezTo>
                  <a:cubicBezTo>
                    <a:pt x="90" y="78"/>
                    <a:pt x="133" y="77"/>
                    <a:pt x="133" y="77"/>
                  </a:cubicBezTo>
                  <a:cubicBezTo>
                    <a:pt x="133" y="66"/>
                    <a:pt x="133" y="66"/>
                    <a:pt x="133" y="66"/>
                  </a:cubicBezTo>
                  <a:cubicBezTo>
                    <a:pt x="133" y="29"/>
                    <a:pt x="103" y="0"/>
                    <a:pt x="67" y="0"/>
                  </a:cubicBezTo>
                  <a:close/>
                  <a:moveTo>
                    <a:pt x="67" y="0"/>
                  </a:moveTo>
                  <a:cubicBezTo>
                    <a:pt x="67" y="0"/>
                    <a:pt x="67" y="0"/>
                    <a:pt x="67"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35"/>
            <p:cNvSpPr/>
            <p:nvPr/>
          </p:nvSpPr>
          <p:spPr>
            <a:xfrm>
              <a:off x="327025" y="3230563"/>
              <a:ext cx="57150" cy="82550"/>
            </a:xfrm>
            <a:custGeom>
              <a:avLst/>
              <a:gdLst/>
              <a:ahLst/>
              <a:cxnLst/>
              <a:rect l="l" t="t" r="r" b="b"/>
              <a:pathLst>
                <a:path w="25" h="36" extrusionOk="0">
                  <a:moveTo>
                    <a:pt x="25" y="36"/>
                  </a:moveTo>
                  <a:cubicBezTo>
                    <a:pt x="18" y="36"/>
                    <a:pt x="18" y="36"/>
                    <a:pt x="18" y="36"/>
                  </a:cubicBezTo>
                  <a:cubicBezTo>
                    <a:pt x="8" y="36"/>
                    <a:pt x="0" y="28"/>
                    <a:pt x="0" y="18"/>
                  </a:cubicBezTo>
                  <a:cubicBezTo>
                    <a:pt x="0" y="8"/>
                    <a:pt x="8" y="0"/>
                    <a:pt x="18" y="0"/>
                  </a:cubicBezTo>
                  <a:cubicBezTo>
                    <a:pt x="25" y="0"/>
                    <a:pt x="25" y="0"/>
                    <a:pt x="25" y="0"/>
                  </a:cubicBezTo>
                  <a:lnTo>
                    <a:pt x="25" y="36"/>
                  </a:lnTo>
                  <a:close/>
                  <a:moveTo>
                    <a:pt x="25" y="36"/>
                  </a:moveTo>
                  <a:cubicBezTo>
                    <a:pt x="25" y="36"/>
                    <a:pt x="25" y="36"/>
                    <a:pt x="25" y="3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35"/>
            <p:cNvSpPr/>
            <p:nvPr/>
          </p:nvSpPr>
          <p:spPr>
            <a:xfrm>
              <a:off x="685800" y="3230563"/>
              <a:ext cx="57150" cy="82550"/>
            </a:xfrm>
            <a:custGeom>
              <a:avLst/>
              <a:gdLst/>
              <a:ahLst/>
              <a:cxnLst/>
              <a:rect l="l" t="t" r="r" b="b"/>
              <a:pathLst>
                <a:path w="25" h="36" extrusionOk="0">
                  <a:moveTo>
                    <a:pt x="0" y="36"/>
                  </a:moveTo>
                  <a:cubicBezTo>
                    <a:pt x="7" y="36"/>
                    <a:pt x="7" y="36"/>
                    <a:pt x="7" y="36"/>
                  </a:cubicBezTo>
                  <a:cubicBezTo>
                    <a:pt x="17" y="36"/>
                    <a:pt x="25" y="28"/>
                    <a:pt x="25" y="18"/>
                  </a:cubicBezTo>
                  <a:cubicBezTo>
                    <a:pt x="25" y="8"/>
                    <a:pt x="17" y="0"/>
                    <a:pt x="7" y="0"/>
                  </a:cubicBezTo>
                  <a:cubicBezTo>
                    <a:pt x="0" y="0"/>
                    <a:pt x="0" y="0"/>
                    <a:pt x="0" y="0"/>
                  </a:cubicBezTo>
                  <a:lnTo>
                    <a:pt x="0" y="36"/>
                  </a:lnTo>
                  <a:close/>
                  <a:moveTo>
                    <a:pt x="0" y="36"/>
                  </a:moveTo>
                  <a:cubicBezTo>
                    <a:pt x="0" y="36"/>
                    <a:pt x="0" y="36"/>
                    <a:pt x="0" y="3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35"/>
            <p:cNvSpPr/>
            <p:nvPr/>
          </p:nvSpPr>
          <p:spPr>
            <a:xfrm>
              <a:off x="706438" y="3351213"/>
              <a:ext cx="442913" cy="296863"/>
            </a:xfrm>
            <a:custGeom>
              <a:avLst/>
              <a:gdLst/>
              <a:ahLst/>
              <a:cxnLst/>
              <a:rect l="l" t="t" r="r" b="b"/>
              <a:pathLst>
                <a:path w="195" h="130" extrusionOk="0">
                  <a:moveTo>
                    <a:pt x="186" y="0"/>
                  </a:moveTo>
                  <a:cubicBezTo>
                    <a:pt x="39" y="0"/>
                    <a:pt x="39" y="0"/>
                    <a:pt x="39" y="0"/>
                  </a:cubicBezTo>
                  <a:cubicBezTo>
                    <a:pt x="34" y="0"/>
                    <a:pt x="30" y="4"/>
                    <a:pt x="30" y="9"/>
                  </a:cubicBezTo>
                  <a:cubicBezTo>
                    <a:pt x="30" y="36"/>
                    <a:pt x="30" y="36"/>
                    <a:pt x="30" y="36"/>
                  </a:cubicBezTo>
                  <a:cubicBezTo>
                    <a:pt x="30" y="41"/>
                    <a:pt x="27" y="46"/>
                    <a:pt x="23" y="48"/>
                  </a:cubicBezTo>
                  <a:cubicBezTo>
                    <a:pt x="4" y="60"/>
                    <a:pt x="4" y="60"/>
                    <a:pt x="4" y="60"/>
                  </a:cubicBezTo>
                  <a:cubicBezTo>
                    <a:pt x="0" y="62"/>
                    <a:pt x="0" y="68"/>
                    <a:pt x="4" y="70"/>
                  </a:cubicBezTo>
                  <a:cubicBezTo>
                    <a:pt x="23" y="82"/>
                    <a:pt x="23" y="82"/>
                    <a:pt x="23" y="82"/>
                  </a:cubicBezTo>
                  <a:cubicBezTo>
                    <a:pt x="27" y="84"/>
                    <a:pt x="30" y="89"/>
                    <a:pt x="30" y="94"/>
                  </a:cubicBezTo>
                  <a:cubicBezTo>
                    <a:pt x="30" y="121"/>
                    <a:pt x="30" y="121"/>
                    <a:pt x="30" y="121"/>
                  </a:cubicBezTo>
                  <a:cubicBezTo>
                    <a:pt x="30" y="126"/>
                    <a:pt x="34" y="130"/>
                    <a:pt x="39" y="130"/>
                  </a:cubicBezTo>
                  <a:cubicBezTo>
                    <a:pt x="186" y="130"/>
                    <a:pt x="186" y="130"/>
                    <a:pt x="186" y="130"/>
                  </a:cubicBezTo>
                  <a:cubicBezTo>
                    <a:pt x="191" y="130"/>
                    <a:pt x="195" y="126"/>
                    <a:pt x="195" y="121"/>
                  </a:cubicBezTo>
                  <a:cubicBezTo>
                    <a:pt x="195" y="9"/>
                    <a:pt x="195" y="9"/>
                    <a:pt x="195" y="9"/>
                  </a:cubicBezTo>
                  <a:cubicBezTo>
                    <a:pt x="195" y="4"/>
                    <a:pt x="191" y="0"/>
                    <a:pt x="186" y="0"/>
                  </a:cubicBezTo>
                  <a:close/>
                  <a:moveTo>
                    <a:pt x="186" y="0"/>
                  </a:moveTo>
                  <a:cubicBezTo>
                    <a:pt x="186" y="0"/>
                    <a:pt x="186" y="0"/>
                    <a:pt x="186"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35"/>
            <p:cNvSpPr/>
            <p:nvPr/>
          </p:nvSpPr>
          <p:spPr>
            <a:xfrm>
              <a:off x="844550" y="3403601"/>
              <a:ext cx="236538" cy="190500"/>
            </a:xfrm>
            <a:custGeom>
              <a:avLst/>
              <a:gdLst/>
              <a:ahLst/>
              <a:cxnLst/>
              <a:rect l="l" t="t" r="r" b="b"/>
              <a:pathLst>
                <a:path w="104" h="83" extrusionOk="0">
                  <a:moveTo>
                    <a:pt x="97" y="14"/>
                  </a:moveTo>
                  <a:cubicBezTo>
                    <a:pt x="93" y="7"/>
                    <a:pt x="85" y="2"/>
                    <a:pt x="77" y="1"/>
                  </a:cubicBezTo>
                  <a:cubicBezTo>
                    <a:pt x="65" y="0"/>
                    <a:pt x="55" y="8"/>
                    <a:pt x="52" y="19"/>
                  </a:cubicBezTo>
                  <a:cubicBezTo>
                    <a:pt x="49" y="8"/>
                    <a:pt x="39" y="0"/>
                    <a:pt x="27" y="1"/>
                  </a:cubicBezTo>
                  <a:cubicBezTo>
                    <a:pt x="18" y="2"/>
                    <a:pt x="10" y="7"/>
                    <a:pt x="7" y="14"/>
                  </a:cubicBezTo>
                  <a:cubicBezTo>
                    <a:pt x="0" y="29"/>
                    <a:pt x="4" y="44"/>
                    <a:pt x="16" y="54"/>
                  </a:cubicBezTo>
                  <a:cubicBezTo>
                    <a:pt x="16" y="54"/>
                    <a:pt x="43" y="76"/>
                    <a:pt x="50" y="82"/>
                  </a:cubicBezTo>
                  <a:cubicBezTo>
                    <a:pt x="51" y="83"/>
                    <a:pt x="52" y="83"/>
                    <a:pt x="53" y="82"/>
                  </a:cubicBezTo>
                  <a:cubicBezTo>
                    <a:pt x="61" y="76"/>
                    <a:pt x="87" y="54"/>
                    <a:pt x="87" y="54"/>
                  </a:cubicBezTo>
                  <a:cubicBezTo>
                    <a:pt x="99" y="44"/>
                    <a:pt x="104" y="29"/>
                    <a:pt x="97" y="14"/>
                  </a:cubicBezTo>
                  <a:close/>
                  <a:moveTo>
                    <a:pt x="97" y="14"/>
                  </a:moveTo>
                  <a:cubicBezTo>
                    <a:pt x="97" y="14"/>
                    <a:pt x="97" y="14"/>
                    <a:pt x="97" y="1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35"/>
            <p:cNvSpPr/>
            <p:nvPr/>
          </p:nvSpPr>
          <p:spPr>
            <a:xfrm>
              <a:off x="14288" y="2959101"/>
              <a:ext cx="295275" cy="296863"/>
            </a:xfrm>
            <a:custGeom>
              <a:avLst/>
              <a:gdLst/>
              <a:ahLst/>
              <a:cxnLst/>
              <a:rect l="l" t="t" r="r" b="b"/>
              <a:pathLst>
                <a:path w="130" h="130" extrusionOk="0">
                  <a:moveTo>
                    <a:pt x="130" y="65"/>
                  </a:moveTo>
                  <a:cubicBezTo>
                    <a:pt x="130" y="101"/>
                    <a:pt x="101" y="130"/>
                    <a:pt x="65" y="130"/>
                  </a:cubicBezTo>
                  <a:cubicBezTo>
                    <a:pt x="29" y="130"/>
                    <a:pt x="0" y="101"/>
                    <a:pt x="0" y="65"/>
                  </a:cubicBezTo>
                  <a:cubicBezTo>
                    <a:pt x="0" y="29"/>
                    <a:pt x="29" y="0"/>
                    <a:pt x="65" y="0"/>
                  </a:cubicBezTo>
                  <a:cubicBezTo>
                    <a:pt x="101" y="0"/>
                    <a:pt x="130" y="29"/>
                    <a:pt x="130" y="65"/>
                  </a:cubicBezTo>
                  <a:close/>
                  <a:moveTo>
                    <a:pt x="130" y="65"/>
                  </a:moveTo>
                  <a:cubicBezTo>
                    <a:pt x="130" y="65"/>
                    <a:pt x="130" y="65"/>
                    <a:pt x="130" y="6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35"/>
            <p:cNvSpPr/>
            <p:nvPr/>
          </p:nvSpPr>
          <p:spPr>
            <a:xfrm>
              <a:off x="84138" y="3044826"/>
              <a:ext cx="33338" cy="57150"/>
            </a:xfrm>
            <a:custGeom>
              <a:avLst/>
              <a:gdLst/>
              <a:ahLst/>
              <a:cxnLst/>
              <a:rect l="l" t="t" r="r" b="b"/>
              <a:pathLst>
                <a:path w="15" h="25" extrusionOk="0">
                  <a:moveTo>
                    <a:pt x="15" y="18"/>
                  </a:moveTo>
                  <a:cubicBezTo>
                    <a:pt x="15" y="7"/>
                    <a:pt x="15" y="7"/>
                    <a:pt x="15" y="7"/>
                  </a:cubicBezTo>
                  <a:cubicBezTo>
                    <a:pt x="15" y="3"/>
                    <a:pt x="12" y="0"/>
                    <a:pt x="8" y="0"/>
                  </a:cubicBezTo>
                  <a:cubicBezTo>
                    <a:pt x="3" y="0"/>
                    <a:pt x="0" y="3"/>
                    <a:pt x="0" y="7"/>
                  </a:cubicBezTo>
                  <a:cubicBezTo>
                    <a:pt x="0" y="18"/>
                    <a:pt x="0" y="18"/>
                    <a:pt x="0" y="18"/>
                  </a:cubicBezTo>
                  <a:cubicBezTo>
                    <a:pt x="0" y="22"/>
                    <a:pt x="3" y="25"/>
                    <a:pt x="8" y="25"/>
                  </a:cubicBezTo>
                  <a:cubicBezTo>
                    <a:pt x="12" y="25"/>
                    <a:pt x="15" y="22"/>
                    <a:pt x="15" y="18"/>
                  </a:cubicBezTo>
                  <a:close/>
                  <a:moveTo>
                    <a:pt x="15" y="18"/>
                  </a:moveTo>
                  <a:cubicBezTo>
                    <a:pt x="15" y="18"/>
                    <a:pt x="15" y="18"/>
                    <a:pt x="15" y="18"/>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35"/>
            <p:cNvSpPr/>
            <p:nvPr/>
          </p:nvSpPr>
          <p:spPr>
            <a:xfrm>
              <a:off x="204788" y="3044826"/>
              <a:ext cx="33338" cy="57150"/>
            </a:xfrm>
            <a:custGeom>
              <a:avLst/>
              <a:gdLst/>
              <a:ahLst/>
              <a:cxnLst/>
              <a:rect l="l" t="t" r="r" b="b"/>
              <a:pathLst>
                <a:path w="15" h="25" extrusionOk="0">
                  <a:moveTo>
                    <a:pt x="8" y="25"/>
                  </a:moveTo>
                  <a:cubicBezTo>
                    <a:pt x="12" y="25"/>
                    <a:pt x="15" y="22"/>
                    <a:pt x="15" y="18"/>
                  </a:cubicBezTo>
                  <a:cubicBezTo>
                    <a:pt x="15" y="7"/>
                    <a:pt x="15" y="7"/>
                    <a:pt x="15" y="7"/>
                  </a:cubicBezTo>
                  <a:cubicBezTo>
                    <a:pt x="15" y="3"/>
                    <a:pt x="12" y="0"/>
                    <a:pt x="8" y="0"/>
                  </a:cubicBezTo>
                  <a:cubicBezTo>
                    <a:pt x="4" y="0"/>
                    <a:pt x="0" y="3"/>
                    <a:pt x="0" y="7"/>
                  </a:cubicBezTo>
                  <a:cubicBezTo>
                    <a:pt x="0" y="18"/>
                    <a:pt x="0" y="18"/>
                    <a:pt x="0" y="18"/>
                  </a:cubicBezTo>
                  <a:cubicBezTo>
                    <a:pt x="0" y="22"/>
                    <a:pt x="4" y="25"/>
                    <a:pt x="8" y="25"/>
                  </a:cubicBezTo>
                  <a:close/>
                  <a:moveTo>
                    <a:pt x="8" y="25"/>
                  </a:moveTo>
                  <a:cubicBezTo>
                    <a:pt x="8" y="25"/>
                    <a:pt x="8" y="25"/>
                    <a:pt x="8" y="2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5"/>
            <p:cNvSpPr/>
            <p:nvPr/>
          </p:nvSpPr>
          <p:spPr>
            <a:xfrm>
              <a:off x="101600" y="3136901"/>
              <a:ext cx="119063" cy="57150"/>
            </a:xfrm>
            <a:custGeom>
              <a:avLst/>
              <a:gdLst/>
              <a:ahLst/>
              <a:cxnLst/>
              <a:rect l="l" t="t" r="r" b="b"/>
              <a:pathLst>
                <a:path w="52" h="25" extrusionOk="0">
                  <a:moveTo>
                    <a:pt x="50" y="13"/>
                  </a:moveTo>
                  <a:cubicBezTo>
                    <a:pt x="52" y="10"/>
                    <a:pt x="52" y="5"/>
                    <a:pt x="48" y="3"/>
                  </a:cubicBezTo>
                  <a:cubicBezTo>
                    <a:pt x="45" y="0"/>
                    <a:pt x="40" y="1"/>
                    <a:pt x="38" y="4"/>
                  </a:cubicBezTo>
                  <a:cubicBezTo>
                    <a:pt x="35" y="8"/>
                    <a:pt x="31" y="10"/>
                    <a:pt x="26" y="10"/>
                  </a:cubicBezTo>
                  <a:cubicBezTo>
                    <a:pt x="21" y="10"/>
                    <a:pt x="17" y="8"/>
                    <a:pt x="14" y="4"/>
                  </a:cubicBezTo>
                  <a:cubicBezTo>
                    <a:pt x="12" y="1"/>
                    <a:pt x="7" y="0"/>
                    <a:pt x="4" y="3"/>
                  </a:cubicBezTo>
                  <a:cubicBezTo>
                    <a:pt x="0" y="6"/>
                    <a:pt x="0" y="10"/>
                    <a:pt x="3" y="14"/>
                  </a:cubicBezTo>
                  <a:cubicBezTo>
                    <a:pt x="8" y="21"/>
                    <a:pt x="17" y="25"/>
                    <a:pt x="26" y="25"/>
                  </a:cubicBezTo>
                  <a:cubicBezTo>
                    <a:pt x="35" y="25"/>
                    <a:pt x="44" y="21"/>
                    <a:pt x="50" y="13"/>
                  </a:cubicBezTo>
                  <a:close/>
                  <a:moveTo>
                    <a:pt x="50" y="13"/>
                  </a:moveTo>
                  <a:cubicBezTo>
                    <a:pt x="50" y="13"/>
                    <a:pt x="50" y="13"/>
                    <a:pt x="50" y="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35"/>
            <p:cNvSpPr/>
            <p:nvPr/>
          </p:nvSpPr>
          <p:spPr>
            <a:xfrm>
              <a:off x="-1588" y="2940051"/>
              <a:ext cx="1171575" cy="982663"/>
            </a:xfrm>
            <a:custGeom>
              <a:avLst/>
              <a:gdLst/>
              <a:ahLst/>
              <a:cxnLst/>
              <a:rect l="l" t="t" r="r" b="b"/>
              <a:pathLst>
                <a:path w="516" h="430" extrusionOk="0">
                  <a:moveTo>
                    <a:pt x="495" y="361"/>
                  </a:moveTo>
                  <a:cubicBezTo>
                    <a:pt x="478" y="361"/>
                    <a:pt x="478" y="361"/>
                    <a:pt x="478" y="361"/>
                  </a:cubicBezTo>
                  <a:cubicBezTo>
                    <a:pt x="479" y="358"/>
                    <a:pt x="480" y="355"/>
                    <a:pt x="480" y="352"/>
                  </a:cubicBezTo>
                  <a:cubicBezTo>
                    <a:pt x="480" y="317"/>
                    <a:pt x="480" y="317"/>
                    <a:pt x="480" y="317"/>
                  </a:cubicBezTo>
                  <a:cubicBezTo>
                    <a:pt x="498" y="317"/>
                    <a:pt x="498" y="317"/>
                    <a:pt x="498" y="317"/>
                  </a:cubicBezTo>
                  <a:cubicBezTo>
                    <a:pt x="507" y="317"/>
                    <a:pt x="515" y="310"/>
                    <a:pt x="515" y="301"/>
                  </a:cubicBezTo>
                  <a:cubicBezTo>
                    <a:pt x="515" y="189"/>
                    <a:pt x="515" y="189"/>
                    <a:pt x="515" y="189"/>
                  </a:cubicBezTo>
                  <a:cubicBezTo>
                    <a:pt x="515" y="180"/>
                    <a:pt x="507" y="173"/>
                    <a:pt x="498" y="173"/>
                  </a:cubicBezTo>
                  <a:cubicBezTo>
                    <a:pt x="480" y="173"/>
                    <a:pt x="480" y="173"/>
                    <a:pt x="480" y="173"/>
                  </a:cubicBezTo>
                  <a:cubicBezTo>
                    <a:pt x="480" y="91"/>
                    <a:pt x="480" y="91"/>
                    <a:pt x="480" y="91"/>
                  </a:cubicBezTo>
                  <a:cubicBezTo>
                    <a:pt x="480" y="78"/>
                    <a:pt x="469" y="67"/>
                    <a:pt x="456" y="67"/>
                  </a:cubicBezTo>
                  <a:cubicBezTo>
                    <a:pt x="292" y="67"/>
                    <a:pt x="292" y="67"/>
                    <a:pt x="292" y="67"/>
                  </a:cubicBezTo>
                  <a:cubicBezTo>
                    <a:pt x="278" y="52"/>
                    <a:pt x="258" y="42"/>
                    <a:pt x="237" y="42"/>
                  </a:cubicBezTo>
                  <a:cubicBezTo>
                    <a:pt x="215" y="42"/>
                    <a:pt x="195" y="52"/>
                    <a:pt x="182" y="67"/>
                  </a:cubicBezTo>
                  <a:cubicBezTo>
                    <a:pt x="145" y="67"/>
                    <a:pt x="145" y="67"/>
                    <a:pt x="145" y="67"/>
                  </a:cubicBezTo>
                  <a:cubicBezTo>
                    <a:pt x="141" y="30"/>
                    <a:pt x="110" y="0"/>
                    <a:pt x="72" y="0"/>
                  </a:cubicBezTo>
                  <a:cubicBezTo>
                    <a:pt x="32" y="0"/>
                    <a:pt x="0" y="33"/>
                    <a:pt x="0" y="73"/>
                  </a:cubicBezTo>
                  <a:cubicBezTo>
                    <a:pt x="0" y="100"/>
                    <a:pt x="15" y="124"/>
                    <a:pt x="37" y="136"/>
                  </a:cubicBezTo>
                  <a:cubicBezTo>
                    <a:pt x="37" y="352"/>
                    <a:pt x="37" y="352"/>
                    <a:pt x="37" y="352"/>
                  </a:cubicBezTo>
                  <a:cubicBezTo>
                    <a:pt x="37" y="355"/>
                    <a:pt x="37" y="358"/>
                    <a:pt x="38" y="361"/>
                  </a:cubicBezTo>
                  <a:cubicBezTo>
                    <a:pt x="22" y="361"/>
                    <a:pt x="22" y="361"/>
                    <a:pt x="22" y="361"/>
                  </a:cubicBezTo>
                  <a:cubicBezTo>
                    <a:pt x="10" y="361"/>
                    <a:pt x="1" y="371"/>
                    <a:pt x="1" y="382"/>
                  </a:cubicBezTo>
                  <a:cubicBezTo>
                    <a:pt x="1" y="400"/>
                    <a:pt x="1" y="400"/>
                    <a:pt x="1" y="400"/>
                  </a:cubicBezTo>
                  <a:cubicBezTo>
                    <a:pt x="1" y="416"/>
                    <a:pt x="14" y="430"/>
                    <a:pt x="30" y="430"/>
                  </a:cubicBezTo>
                  <a:cubicBezTo>
                    <a:pt x="173" y="430"/>
                    <a:pt x="173" y="430"/>
                    <a:pt x="173" y="430"/>
                  </a:cubicBezTo>
                  <a:cubicBezTo>
                    <a:pt x="177" y="430"/>
                    <a:pt x="180" y="426"/>
                    <a:pt x="180" y="422"/>
                  </a:cubicBezTo>
                  <a:cubicBezTo>
                    <a:pt x="180" y="418"/>
                    <a:pt x="177" y="414"/>
                    <a:pt x="173" y="414"/>
                  </a:cubicBezTo>
                  <a:cubicBezTo>
                    <a:pt x="30" y="414"/>
                    <a:pt x="30" y="414"/>
                    <a:pt x="30" y="414"/>
                  </a:cubicBezTo>
                  <a:cubicBezTo>
                    <a:pt x="22" y="414"/>
                    <a:pt x="16" y="408"/>
                    <a:pt x="16" y="400"/>
                  </a:cubicBezTo>
                  <a:cubicBezTo>
                    <a:pt x="16" y="382"/>
                    <a:pt x="16" y="382"/>
                    <a:pt x="16" y="382"/>
                  </a:cubicBezTo>
                  <a:cubicBezTo>
                    <a:pt x="16" y="379"/>
                    <a:pt x="19" y="376"/>
                    <a:pt x="22" y="376"/>
                  </a:cubicBezTo>
                  <a:cubicBezTo>
                    <a:pt x="200" y="376"/>
                    <a:pt x="200" y="376"/>
                    <a:pt x="200" y="376"/>
                  </a:cubicBezTo>
                  <a:cubicBezTo>
                    <a:pt x="200" y="376"/>
                    <a:pt x="200" y="376"/>
                    <a:pt x="200" y="376"/>
                  </a:cubicBezTo>
                  <a:cubicBezTo>
                    <a:pt x="200" y="391"/>
                    <a:pt x="212" y="402"/>
                    <a:pt x="226" y="402"/>
                  </a:cubicBezTo>
                  <a:cubicBezTo>
                    <a:pt x="290" y="402"/>
                    <a:pt x="290" y="402"/>
                    <a:pt x="290" y="402"/>
                  </a:cubicBezTo>
                  <a:cubicBezTo>
                    <a:pt x="305" y="402"/>
                    <a:pt x="316" y="391"/>
                    <a:pt x="316" y="376"/>
                  </a:cubicBezTo>
                  <a:cubicBezTo>
                    <a:pt x="316" y="376"/>
                    <a:pt x="316" y="376"/>
                    <a:pt x="316" y="376"/>
                  </a:cubicBezTo>
                  <a:cubicBezTo>
                    <a:pt x="495" y="376"/>
                    <a:pt x="495" y="376"/>
                    <a:pt x="495" y="376"/>
                  </a:cubicBezTo>
                  <a:cubicBezTo>
                    <a:pt x="498" y="376"/>
                    <a:pt x="501" y="379"/>
                    <a:pt x="501" y="382"/>
                  </a:cubicBezTo>
                  <a:cubicBezTo>
                    <a:pt x="501" y="400"/>
                    <a:pt x="501" y="400"/>
                    <a:pt x="501" y="400"/>
                  </a:cubicBezTo>
                  <a:cubicBezTo>
                    <a:pt x="501" y="408"/>
                    <a:pt x="494" y="414"/>
                    <a:pt x="487" y="414"/>
                  </a:cubicBezTo>
                  <a:cubicBezTo>
                    <a:pt x="208" y="414"/>
                    <a:pt x="208" y="414"/>
                    <a:pt x="208" y="414"/>
                  </a:cubicBezTo>
                  <a:cubicBezTo>
                    <a:pt x="204" y="414"/>
                    <a:pt x="200" y="418"/>
                    <a:pt x="200" y="422"/>
                  </a:cubicBezTo>
                  <a:cubicBezTo>
                    <a:pt x="200" y="426"/>
                    <a:pt x="204" y="430"/>
                    <a:pt x="208" y="430"/>
                  </a:cubicBezTo>
                  <a:cubicBezTo>
                    <a:pt x="487" y="430"/>
                    <a:pt x="487" y="430"/>
                    <a:pt x="487" y="430"/>
                  </a:cubicBezTo>
                  <a:cubicBezTo>
                    <a:pt x="503" y="430"/>
                    <a:pt x="516" y="416"/>
                    <a:pt x="516" y="400"/>
                  </a:cubicBezTo>
                  <a:cubicBezTo>
                    <a:pt x="516" y="382"/>
                    <a:pt x="516" y="382"/>
                    <a:pt x="516" y="382"/>
                  </a:cubicBezTo>
                  <a:cubicBezTo>
                    <a:pt x="516" y="371"/>
                    <a:pt x="506" y="361"/>
                    <a:pt x="495" y="361"/>
                  </a:cubicBezTo>
                  <a:close/>
                  <a:moveTo>
                    <a:pt x="498" y="188"/>
                  </a:moveTo>
                  <a:cubicBezTo>
                    <a:pt x="499" y="188"/>
                    <a:pt x="500" y="188"/>
                    <a:pt x="500" y="189"/>
                  </a:cubicBezTo>
                  <a:cubicBezTo>
                    <a:pt x="500" y="301"/>
                    <a:pt x="500" y="301"/>
                    <a:pt x="500" y="301"/>
                  </a:cubicBezTo>
                  <a:cubicBezTo>
                    <a:pt x="500" y="302"/>
                    <a:pt x="499" y="302"/>
                    <a:pt x="498" y="302"/>
                  </a:cubicBezTo>
                  <a:cubicBezTo>
                    <a:pt x="351" y="302"/>
                    <a:pt x="351" y="302"/>
                    <a:pt x="351" y="302"/>
                  </a:cubicBezTo>
                  <a:cubicBezTo>
                    <a:pt x="350" y="302"/>
                    <a:pt x="349" y="302"/>
                    <a:pt x="349" y="301"/>
                  </a:cubicBezTo>
                  <a:cubicBezTo>
                    <a:pt x="349" y="274"/>
                    <a:pt x="349" y="274"/>
                    <a:pt x="349" y="274"/>
                  </a:cubicBezTo>
                  <a:cubicBezTo>
                    <a:pt x="349" y="266"/>
                    <a:pt x="345" y="259"/>
                    <a:pt x="338" y="255"/>
                  </a:cubicBezTo>
                  <a:cubicBezTo>
                    <a:pt x="321" y="245"/>
                    <a:pt x="321" y="245"/>
                    <a:pt x="321" y="245"/>
                  </a:cubicBezTo>
                  <a:cubicBezTo>
                    <a:pt x="338" y="235"/>
                    <a:pt x="338" y="235"/>
                    <a:pt x="338" y="235"/>
                  </a:cubicBezTo>
                  <a:cubicBezTo>
                    <a:pt x="345" y="231"/>
                    <a:pt x="349" y="223"/>
                    <a:pt x="349" y="216"/>
                  </a:cubicBezTo>
                  <a:cubicBezTo>
                    <a:pt x="349" y="189"/>
                    <a:pt x="349" y="189"/>
                    <a:pt x="349" y="189"/>
                  </a:cubicBezTo>
                  <a:cubicBezTo>
                    <a:pt x="349" y="188"/>
                    <a:pt x="350" y="188"/>
                    <a:pt x="351" y="188"/>
                  </a:cubicBezTo>
                  <a:cubicBezTo>
                    <a:pt x="373" y="188"/>
                    <a:pt x="373" y="188"/>
                    <a:pt x="373" y="188"/>
                  </a:cubicBezTo>
                  <a:cubicBezTo>
                    <a:pt x="377" y="188"/>
                    <a:pt x="380" y="184"/>
                    <a:pt x="380" y="180"/>
                  </a:cubicBezTo>
                  <a:cubicBezTo>
                    <a:pt x="380" y="176"/>
                    <a:pt x="377" y="173"/>
                    <a:pt x="373" y="173"/>
                  </a:cubicBezTo>
                  <a:cubicBezTo>
                    <a:pt x="351" y="173"/>
                    <a:pt x="351" y="173"/>
                    <a:pt x="351" y="173"/>
                  </a:cubicBezTo>
                  <a:cubicBezTo>
                    <a:pt x="342" y="173"/>
                    <a:pt x="334" y="180"/>
                    <a:pt x="334" y="189"/>
                  </a:cubicBezTo>
                  <a:cubicBezTo>
                    <a:pt x="334" y="216"/>
                    <a:pt x="334" y="216"/>
                    <a:pt x="334" y="216"/>
                  </a:cubicBezTo>
                  <a:cubicBezTo>
                    <a:pt x="334" y="218"/>
                    <a:pt x="333" y="221"/>
                    <a:pt x="331" y="222"/>
                  </a:cubicBezTo>
                  <a:cubicBezTo>
                    <a:pt x="312" y="233"/>
                    <a:pt x="312" y="233"/>
                    <a:pt x="312" y="233"/>
                  </a:cubicBezTo>
                  <a:cubicBezTo>
                    <a:pt x="307" y="236"/>
                    <a:pt x="305" y="240"/>
                    <a:pt x="305" y="245"/>
                  </a:cubicBezTo>
                  <a:cubicBezTo>
                    <a:pt x="305" y="250"/>
                    <a:pt x="307" y="254"/>
                    <a:pt x="312" y="257"/>
                  </a:cubicBezTo>
                  <a:cubicBezTo>
                    <a:pt x="331" y="268"/>
                    <a:pt x="331" y="268"/>
                    <a:pt x="331" y="268"/>
                  </a:cubicBezTo>
                  <a:cubicBezTo>
                    <a:pt x="333" y="269"/>
                    <a:pt x="334" y="272"/>
                    <a:pt x="334" y="274"/>
                  </a:cubicBezTo>
                  <a:cubicBezTo>
                    <a:pt x="334" y="301"/>
                    <a:pt x="334" y="301"/>
                    <a:pt x="334" y="301"/>
                  </a:cubicBezTo>
                  <a:cubicBezTo>
                    <a:pt x="334" y="310"/>
                    <a:pt x="342" y="317"/>
                    <a:pt x="351" y="317"/>
                  </a:cubicBezTo>
                  <a:cubicBezTo>
                    <a:pt x="432" y="317"/>
                    <a:pt x="432" y="317"/>
                    <a:pt x="432" y="317"/>
                  </a:cubicBezTo>
                  <a:cubicBezTo>
                    <a:pt x="432" y="330"/>
                    <a:pt x="432" y="330"/>
                    <a:pt x="432" y="330"/>
                  </a:cubicBezTo>
                  <a:cubicBezTo>
                    <a:pt x="432" y="332"/>
                    <a:pt x="431" y="334"/>
                    <a:pt x="429" y="334"/>
                  </a:cubicBezTo>
                  <a:cubicBezTo>
                    <a:pt x="318" y="334"/>
                    <a:pt x="318" y="334"/>
                    <a:pt x="318" y="334"/>
                  </a:cubicBezTo>
                  <a:cubicBezTo>
                    <a:pt x="318" y="319"/>
                    <a:pt x="318" y="319"/>
                    <a:pt x="318" y="319"/>
                  </a:cubicBezTo>
                  <a:cubicBezTo>
                    <a:pt x="318" y="282"/>
                    <a:pt x="294" y="251"/>
                    <a:pt x="260" y="241"/>
                  </a:cubicBezTo>
                  <a:cubicBezTo>
                    <a:pt x="260" y="229"/>
                    <a:pt x="260" y="229"/>
                    <a:pt x="260" y="229"/>
                  </a:cubicBezTo>
                  <a:cubicBezTo>
                    <a:pt x="286" y="220"/>
                    <a:pt x="305" y="198"/>
                    <a:pt x="309" y="170"/>
                  </a:cubicBezTo>
                  <a:cubicBezTo>
                    <a:pt x="310" y="170"/>
                    <a:pt x="310" y="170"/>
                    <a:pt x="310" y="170"/>
                  </a:cubicBezTo>
                  <a:cubicBezTo>
                    <a:pt x="324" y="170"/>
                    <a:pt x="336" y="159"/>
                    <a:pt x="336" y="145"/>
                  </a:cubicBezTo>
                  <a:cubicBezTo>
                    <a:pt x="336" y="131"/>
                    <a:pt x="324" y="120"/>
                    <a:pt x="310" y="120"/>
                  </a:cubicBezTo>
                  <a:cubicBezTo>
                    <a:pt x="310" y="120"/>
                    <a:pt x="310" y="120"/>
                    <a:pt x="310" y="120"/>
                  </a:cubicBezTo>
                  <a:cubicBezTo>
                    <a:pt x="310" y="116"/>
                    <a:pt x="310" y="116"/>
                    <a:pt x="310" y="116"/>
                  </a:cubicBezTo>
                  <a:cubicBezTo>
                    <a:pt x="310" y="114"/>
                    <a:pt x="310" y="111"/>
                    <a:pt x="310" y="109"/>
                  </a:cubicBezTo>
                  <a:cubicBezTo>
                    <a:pt x="429" y="109"/>
                    <a:pt x="429" y="109"/>
                    <a:pt x="429" y="109"/>
                  </a:cubicBezTo>
                  <a:cubicBezTo>
                    <a:pt x="431" y="109"/>
                    <a:pt x="432" y="111"/>
                    <a:pt x="432" y="113"/>
                  </a:cubicBezTo>
                  <a:cubicBezTo>
                    <a:pt x="432" y="173"/>
                    <a:pt x="432" y="173"/>
                    <a:pt x="432" y="173"/>
                  </a:cubicBezTo>
                  <a:cubicBezTo>
                    <a:pt x="408" y="173"/>
                    <a:pt x="408" y="173"/>
                    <a:pt x="408" y="173"/>
                  </a:cubicBezTo>
                  <a:cubicBezTo>
                    <a:pt x="404" y="173"/>
                    <a:pt x="401" y="176"/>
                    <a:pt x="401" y="180"/>
                  </a:cubicBezTo>
                  <a:cubicBezTo>
                    <a:pt x="401" y="184"/>
                    <a:pt x="404" y="188"/>
                    <a:pt x="408" y="188"/>
                  </a:cubicBezTo>
                  <a:lnTo>
                    <a:pt x="498" y="188"/>
                  </a:lnTo>
                  <a:close/>
                  <a:moveTo>
                    <a:pt x="237" y="276"/>
                  </a:moveTo>
                  <a:cubicBezTo>
                    <a:pt x="248" y="276"/>
                    <a:pt x="258" y="267"/>
                    <a:pt x="260" y="257"/>
                  </a:cubicBezTo>
                  <a:cubicBezTo>
                    <a:pt x="285" y="266"/>
                    <a:pt x="303" y="291"/>
                    <a:pt x="303" y="319"/>
                  </a:cubicBezTo>
                  <a:cubicBezTo>
                    <a:pt x="303" y="334"/>
                    <a:pt x="303" y="334"/>
                    <a:pt x="303" y="334"/>
                  </a:cubicBezTo>
                  <a:cubicBezTo>
                    <a:pt x="170" y="334"/>
                    <a:pt x="170" y="334"/>
                    <a:pt x="170" y="334"/>
                  </a:cubicBezTo>
                  <a:cubicBezTo>
                    <a:pt x="170" y="319"/>
                    <a:pt x="170" y="319"/>
                    <a:pt x="170" y="319"/>
                  </a:cubicBezTo>
                  <a:cubicBezTo>
                    <a:pt x="170" y="291"/>
                    <a:pt x="188" y="266"/>
                    <a:pt x="213" y="257"/>
                  </a:cubicBezTo>
                  <a:cubicBezTo>
                    <a:pt x="216" y="267"/>
                    <a:pt x="225" y="276"/>
                    <a:pt x="237" y="276"/>
                  </a:cubicBezTo>
                  <a:close/>
                  <a:moveTo>
                    <a:pt x="228" y="252"/>
                  </a:moveTo>
                  <a:cubicBezTo>
                    <a:pt x="228" y="232"/>
                    <a:pt x="228" y="232"/>
                    <a:pt x="228" y="232"/>
                  </a:cubicBezTo>
                  <a:cubicBezTo>
                    <a:pt x="231" y="233"/>
                    <a:pt x="234" y="233"/>
                    <a:pt x="237" y="233"/>
                  </a:cubicBezTo>
                  <a:cubicBezTo>
                    <a:pt x="240" y="233"/>
                    <a:pt x="242" y="233"/>
                    <a:pt x="245" y="232"/>
                  </a:cubicBezTo>
                  <a:cubicBezTo>
                    <a:pt x="245" y="252"/>
                    <a:pt x="245" y="252"/>
                    <a:pt x="245" y="252"/>
                  </a:cubicBezTo>
                  <a:cubicBezTo>
                    <a:pt x="245" y="256"/>
                    <a:pt x="241" y="260"/>
                    <a:pt x="237" y="260"/>
                  </a:cubicBezTo>
                  <a:cubicBezTo>
                    <a:pt x="232" y="260"/>
                    <a:pt x="228" y="256"/>
                    <a:pt x="228" y="252"/>
                  </a:cubicBezTo>
                  <a:close/>
                  <a:moveTo>
                    <a:pt x="310" y="155"/>
                  </a:moveTo>
                  <a:cubicBezTo>
                    <a:pt x="310" y="135"/>
                    <a:pt x="310" y="135"/>
                    <a:pt x="310" y="135"/>
                  </a:cubicBezTo>
                  <a:cubicBezTo>
                    <a:pt x="310" y="135"/>
                    <a:pt x="310" y="135"/>
                    <a:pt x="310" y="135"/>
                  </a:cubicBezTo>
                  <a:cubicBezTo>
                    <a:pt x="316" y="135"/>
                    <a:pt x="320" y="139"/>
                    <a:pt x="320" y="145"/>
                  </a:cubicBezTo>
                  <a:cubicBezTo>
                    <a:pt x="320" y="151"/>
                    <a:pt x="316" y="155"/>
                    <a:pt x="310" y="155"/>
                  </a:cubicBezTo>
                  <a:close/>
                  <a:moveTo>
                    <a:pt x="456" y="82"/>
                  </a:moveTo>
                  <a:cubicBezTo>
                    <a:pt x="461" y="82"/>
                    <a:pt x="465" y="86"/>
                    <a:pt x="465" y="91"/>
                  </a:cubicBezTo>
                  <a:cubicBezTo>
                    <a:pt x="465" y="173"/>
                    <a:pt x="465" y="173"/>
                    <a:pt x="465" y="173"/>
                  </a:cubicBezTo>
                  <a:cubicBezTo>
                    <a:pt x="447" y="173"/>
                    <a:pt x="447" y="173"/>
                    <a:pt x="447" y="173"/>
                  </a:cubicBezTo>
                  <a:cubicBezTo>
                    <a:pt x="447" y="113"/>
                    <a:pt x="447" y="113"/>
                    <a:pt x="447" y="113"/>
                  </a:cubicBezTo>
                  <a:cubicBezTo>
                    <a:pt x="447" y="103"/>
                    <a:pt x="439" y="94"/>
                    <a:pt x="429" y="94"/>
                  </a:cubicBezTo>
                  <a:cubicBezTo>
                    <a:pt x="307" y="94"/>
                    <a:pt x="307" y="94"/>
                    <a:pt x="307" y="94"/>
                  </a:cubicBezTo>
                  <a:cubicBezTo>
                    <a:pt x="306" y="90"/>
                    <a:pt x="304" y="86"/>
                    <a:pt x="302" y="82"/>
                  </a:cubicBezTo>
                  <a:lnTo>
                    <a:pt x="456" y="82"/>
                  </a:lnTo>
                  <a:close/>
                  <a:moveTo>
                    <a:pt x="178" y="116"/>
                  </a:moveTo>
                  <a:cubicBezTo>
                    <a:pt x="178" y="83"/>
                    <a:pt x="204" y="57"/>
                    <a:pt x="237" y="57"/>
                  </a:cubicBezTo>
                  <a:cubicBezTo>
                    <a:pt x="269" y="57"/>
                    <a:pt x="295" y="83"/>
                    <a:pt x="295" y="116"/>
                  </a:cubicBezTo>
                  <a:cubicBezTo>
                    <a:pt x="295" y="119"/>
                    <a:pt x="295" y="119"/>
                    <a:pt x="295" y="119"/>
                  </a:cubicBezTo>
                  <a:cubicBezTo>
                    <a:pt x="283" y="118"/>
                    <a:pt x="258" y="112"/>
                    <a:pt x="243" y="91"/>
                  </a:cubicBezTo>
                  <a:cubicBezTo>
                    <a:pt x="241" y="89"/>
                    <a:pt x="239" y="88"/>
                    <a:pt x="237" y="88"/>
                  </a:cubicBezTo>
                  <a:cubicBezTo>
                    <a:pt x="234" y="88"/>
                    <a:pt x="232" y="89"/>
                    <a:pt x="230" y="91"/>
                  </a:cubicBezTo>
                  <a:cubicBezTo>
                    <a:pt x="215" y="112"/>
                    <a:pt x="190" y="118"/>
                    <a:pt x="178" y="119"/>
                  </a:cubicBezTo>
                  <a:lnTo>
                    <a:pt x="178" y="116"/>
                  </a:lnTo>
                  <a:close/>
                  <a:moveTo>
                    <a:pt x="178" y="134"/>
                  </a:moveTo>
                  <a:cubicBezTo>
                    <a:pt x="191" y="133"/>
                    <a:pt x="217" y="128"/>
                    <a:pt x="237" y="107"/>
                  </a:cubicBezTo>
                  <a:cubicBezTo>
                    <a:pt x="256" y="128"/>
                    <a:pt x="282" y="133"/>
                    <a:pt x="295" y="134"/>
                  </a:cubicBezTo>
                  <a:cubicBezTo>
                    <a:pt x="295" y="159"/>
                    <a:pt x="295" y="159"/>
                    <a:pt x="295" y="159"/>
                  </a:cubicBezTo>
                  <a:cubicBezTo>
                    <a:pt x="295" y="192"/>
                    <a:pt x="269" y="218"/>
                    <a:pt x="237" y="218"/>
                  </a:cubicBezTo>
                  <a:cubicBezTo>
                    <a:pt x="204" y="218"/>
                    <a:pt x="178" y="192"/>
                    <a:pt x="178" y="159"/>
                  </a:cubicBezTo>
                  <a:lnTo>
                    <a:pt x="178" y="134"/>
                  </a:lnTo>
                  <a:close/>
                  <a:moveTo>
                    <a:pt x="144" y="82"/>
                  </a:moveTo>
                  <a:cubicBezTo>
                    <a:pt x="171" y="82"/>
                    <a:pt x="171" y="82"/>
                    <a:pt x="171" y="82"/>
                  </a:cubicBezTo>
                  <a:cubicBezTo>
                    <a:pt x="169" y="86"/>
                    <a:pt x="167" y="90"/>
                    <a:pt x="166" y="94"/>
                  </a:cubicBezTo>
                  <a:cubicBezTo>
                    <a:pt x="142" y="94"/>
                    <a:pt x="142" y="94"/>
                    <a:pt x="142" y="94"/>
                  </a:cubicBezTo>
                  <a:cubicBezTo>
                    <a:pt x="143" y="90"/>
                    <a:pt x="144" y="86"/>
                    <a:pt x="144" y="82"/>
                  </a:cubicBezTo>
                  <a:close/>
                  <a:moveTo>
                    <a:pt x="163" y="109"/>
                  </a:moveTo>
                  <a:cubicBezTo>
                    <a:pt x="163" y="110"/>
                    <a:pt x="163" y="114"/>
                    <a:pt x="163" y="120"/>
                  </a:cubicBezTo>
                  <a:cubicBezTo>
                    <a:pt x="163" y="120"/>
                    <a:pt x="163" y="120"/>
                    <a:pt x="163" y="120"/>
                  </a:cubicBezTo>
                  <a:cubicBezTo>
                    <a:pt x="149" y="120"/>
                    <a:pt x="138" y="131"/>
                    <a:pt x="138" y="145"/>
                  </a:cubicBezTo>
                  <a:cubicBezTo>
                    <a:pt x="138" y="159"/>
                    <a:pt x="149" y="170"/>
                    <a:pt x="163" y="170"/>
                  </a:cubicBezTo>
                  <a:cubicBezTo>
                    <a:pt x="164" y="170"/>
                    <a:pt x="164" y="170"/>
                    <a:pt x="164" y="170"/>
                  </a:cubicBezTo>
                  <a:cubicBezTo>
                    <a:pt x="168" y="198"/>
                    <a:pt x="187" y="220"/>
                    <a:pt x="213" y="229"/>
                  </a:cubicBezTo>
                  <a:cubicBezTo>
                    <a:pt x="213" y="241"/>
                    <a:pt x="213" y="241"/>
                    <a:pt x="213" y="241"/>
                  </a:cubicBezTo>
                  <a:cubicBezTo>
                    <a:pt x="179" y="251"/>
                    <a:pt x="155" y="282"/>
                    <a:pt x="155" y="319"/>
                  </a:cubicBezTo>
                  <a:cubicBezTo>
                    <a:pt x="155" y="334"/>
                    <a:pt x="155" y="334"/>
                    <a:pt x="155" y="334"/>
                  </a:cubicBezTo>
                  <a:cubicBezTo>
                    <a:pt x="88" y="334"/>
                    <a:pt x="88" y="334"/>
                    <a:pt x="88" y="334"/>
                  </a:cubicBezTo>
                  <a:cubicBezTo>
                    <a:pt x="86" y="334"/>
                    <a:pt x="84" y="332"/>
                    <a:pt x="84" y="330"/>
                  </a:cubicBezTo>
                  <a:cubicBezTo>
                    <a:pt x="84" y="145"/>
                    <a:pt x="84" y="145"/>
                    <a:pt x="84" y="145"/>
                  </a:cubicBezTo>
                  <a:cubicBezTo>
                    <a:pt x="106" y="141"/>
                    <a:pt x="124" y="128"/>
                    <a:pt x="135" y="109"/>
                  </a:cubicBezTo>
                  <a:lnTo>
                    <a:pt x="163" y="109"/>
                  </a:lnTo>
                  <a:close/>
                  <a:moveTo>
                    <a:pt x="163" y="155"/>
                  </a:moveTo>
                  <a:cubicBezTo>
                    <a:pt x="163" y="155"/>
                    <a:pt x="163" y="155"/>
                    <a:pt x="163" y="155"/>
                  </a:cubicBezTo>
                  <a:cubicBezTo>
                    <a:pt x="157" y="155"/>
                    <a:pt x="153" y="151"/>
                    <a:pt x="153" y="145"/>
                  </a:cubicBezTo>
                  <a:cubicBezTo>
                    <a:pt x="153" y="139"/>
                    <a:pt x="157" y="135"/>
                    <a:pt x="163" y="135"/>
                  </a:cubicBezTo>
                  <a:lnTo>
                    <a:pt x="163" y="155"/>
                  </a:lnTo>
                  <a:close/>
                  <a:moveTo>
                    <a:pt x="15" y="73"/>
                  </a:moveTo>
                  <a:cubicBezTo>
                    <a:pt x="15" y="41"/>
                    <a:pt x="41" y="16"/>
                    <a:pt x="72" y="16"/>
                  </a:cubicBezTo>
                  <a:cubicBezTo>
                    <a:pt x="104" y="16"/>
                    <a:pt x="130" y="41"/>
                    <a:pt x="130" y="73"/>
                  </a:cubicBezTo>
                  <a:cubicBezTo>
                    <a:pt x="130" y="105"/>
                    <a:pt x="104" y="131"/>
                    <a:pt x="72" y="131"/>
                  </a:cubicBezTo>
                  <a:cubicBezTo>
                    <a:pt x="41" y="131"/>
                    <a:pt x="15" y="105"/>
                    <a:pt x="15" y="73"/>
                  </a:cubicBezTo>
                  <a:close/>
                  <a:moveTo>
                    <a:pt x="301" y="376"/>
                  </a:moveTo>
                  <a:cubicBezTo>
                    <a:pt x="301" y="382"/>
                    <a:pt x="296" y="387"/>
                    <a:pt x="290" y="387"/>
                  </a:cubicBezTo>
                  <a:cubicBezTo>
                    <a:pt x="226" y="387"/>
                    <a:pt x="226" y="387"/>
                    <a:pt x="226" y="387"/>
                  </a:cubicBezTo>
                  <a:cubicBezTo>
                    <a:pt x="220" y="387"/>
                    <a:pt x="216" y="382"/>
                    <a:pt x="216" y="376"/>
                  </a:cubicBezTo>
                  <a:cubicBezTo>
                    <a:pt x="216" y="376"/>
                    <a:pt x="216" y="376"/>
                    <a:pt x="216" y="376"/>
                  </a:cubicBezTo>
                  <a:cubicBezTo>
                    <a:pt x="301" y="376"/>
                    <a:pt x="301" y="376"/>
                    <a:pt x="301" y="376"/>
                  </a:cubicBezTo>
                  <a:cubicBezTo>
                    <a:pt x="301" y="376"/>
                    <a:pt x="301" y="376"/>
                    <a:pt x="301" y="376"/>
                  </a:cubicBezTo>
                  <a:close/>
                  <a:moveTo>
                    <a:pt x="465" y="352"/>
                  </a:moveTo>
                  <a:cubicBezTo>
                    <a:pt x="465" y="357"/>
                    <a:pt x="461" y="361"/>
                    <a:pt x="456" y="361"/>
                  </a:cubicBezTo>
                  <a:cubicBezTo>
                    <a:pt x="61" y="361"/>
                    <a:pt x="61" y="361"/>
                    <a:pt x="61" y="361"/>
                  </a:cubicBezTo>
                  <a:cubicBezTo>
                    <a:pt x="56" y="361"/>
                    <a:pt x="52" y="357"/>
                    <a:pt x="52" y="352"/>
                  </a:cubicBezTo>
                  <a:cubicBezTo>
                    <a:pt x="52" y="143"/>
                    <a:pt x="52" y="143"/>
                    <a:pt x="52" y="143"/>
                  </a:cubicBezTo>
                  <a:cubicBezTo>
                    <a:pt x="57" y="144"/>
                    <a:pt x="63" y="145"/>
                    <a:pt x="69" y="146"/>
                  </a:cubicBezTo>
                  <a:cubicBezTo>
                    <a:pt x="69" y="330"/>
                    <a:pt x="69" y="330"/>
                    <a:pt x="69" y="330"/>
                  </a:cubicBezTo>
                  <a:cubicBezTo>
                    <a:pt x="69" y="340"/>
                    <a:pt x="78" y="349"/>
                    <a:pt x="88" y="349"/>
                  </a:cubicBezTo>
                  <a:cubicBezTo>
                    <a:pt x="429" y="349"/>
                    <a:pt x="429" y="349"/>
                    <a:pt x="429" y="349"/>
                  </a:cubicBezTo>
                  <a:cubicBezTo>
                    <a:pt x="439" y="349"/>
                    <a:pt x="447" y="340"/>
                    <a:pt x="447" y="330"/>
                  </a:cubicBezTo>
                  <a:cubicBezTo>
                    <a:pt x="447" y="317"/>
                    <a:pt x="447" y="317"/>
                    <a:pt x="447" y="317"/>
                  </a:cubicBezTo>
                  <a:cubicBezTo>
                    <a:pt x="465" y="317"/>
                    <a:pt x="465" y="317"/>
                    <a:pt x="465" y="317"/>
                  </a:cubicBezTo>
                  <a:cubicBezTo>
                    <a:pt x="465" y="352"/>
                    <a:pt x="465" y="352"/>
                    <a:pt x="465" y="352"/>
                  </a:cubicBezTo>
                  <a:close/>
                  <a:moveTo>
                    <a:pt x="465" y="352"/>
                  </a:moveTo>
                  <a:cubicBezTo>
                    <a:pt x="465" y="352"/>
                    <a:pt x="465" y="352"/>
                    <a:pt x="465" y="35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35"/>
            <p:cNvSpPr/>
            <p:nvPr/>
          </p:nvSpPr>
          <p:spPr>
            <a:xfrm>
              <a:off x="449263" y="3252788"/>
              <a:ext cx="34925" cy="55563"/>
            </a:xfrm>
            <a:custGeom>
              <a:avLst/>
              <a:gdLst/>
              <a:ahLst/>
              <a:cxnLst/>
              <a:rect l="l" t="t" r="r" b="b"/>
              <a:pathLst>
                <a:path w="15" h="24" extrusionOk="0">
                  <a:moveTo>
                    <a:pt x="8" y="24"/>
                  </a:moveTo>
                  <a:cubicBezTo>
                    <a:pt x="12" y="24"/>
                    <a:pt x="15" y="20"/>
                    <a:pt x="15" y="16"/>
                  </a:cubicBezTo>
                  <a:cubicBezTo>
                    <a:pt x="15" y="8"/>
                    <a:pt x="15" y="8"/>
                    <a:pt x="15" y="8"/>
                  </a:cubicBezTo>
                  <a:cubicBezTo>
                    <a:pt x="15" y="4"/>
                    <a:pt x="12" y="0"/>
                    <a:pt x="8" y="0"/>
                  </a:cubicBezTo>
                  <a:cubicBezTo>
                    <a:pt x="4" y="0"/>
                    <a:pt x="0" y="4"/>
                    <a:pt x="0" y="8"/>
                  </a:cubicBezTo>
                  <a:cubicBezTo>
                    <a:pt x="0" y="16"/>
                    <a:pt x="0" y="16"/>
                    <a:pt x="0" y="16"/>
                  </a:cubicBezTo>
                  <a:cubicBezTo>
                    <a:pt x="0" y="20"/>
                    <a:pt x="4" y="24"/>
                    <a:pt x="8" y="24"/>
                  </a:cubicBezTo>
                  <a:close/>
                  <a:moveTo>
                    <a:pt x="8" y="24"/>
                  </a:moveTo>
                  <a:cubicBezTo>
                    <a:pt x="8" y="24"/>
                    <a:pt x="8" y="24"/>
                    <a:pt x="8" y="2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5"/>
            <p:cNvSpPr/>
            <p:nvPr/>
          </p:nvSpPr>
          <p:spPr>
            <a:xfrm>
              <a:off x="585788" y="3252788"/>
              <a:ext cx="34925" cy="55563"/>
            </a:xfrm>
            <a:custGeom>
              <a:avLst/>
              <a:gdLst/>
              <a:ahLst/>
              <a:cxnLst/>
              <a:rect l="l" t="t" r="r" b="b"/>
              <a:pathLst>
                <a:path w="15" h="24" extrusionOk="0">
                  <a:moveTo>
                    <a:pt x="7" y="24"/>
                  </a:moveTo>
                  <a:cubicBezTo>
                    <a:pt x="11" y="24"/>
                    <a:pt x="15" y="20"/>
                    <a:pt x="15" y="16"/>
                  </a:cubicBezTo>
                  <a:cubicBezTo>
                    <a:pt x="15" y="8"/>
                    <a:pt x="15" y="8"/>
                    <a:pt x="15" y="8"/>
                  </a:cubicBezTo>
                  <a:cubicBezTo>
                    <a:pt x="15" y="4"/>
                    <a:pt x="11" y="0"/>
                    <a:pt x="7" y="0"/>
                  </a:cubicBezTo>
                  <a:cubicBezTo>
                    <a:pt x="3" y="0"/>
                    <a:pt x="0" y="4"/>
                    <a:pt x="0" y="8"/>
                  </a:cubicBezTo>
                  <a:cubicBezTo>
                    <a:pt x="0" y="16"/>
                    <a:pt x="0" y="16"/>
                    <a:pt x="0" y="16"/>
                  </a:cubicBezTo>
                  <a:cubicBezTo>
                    <a:pt x="0" y="20"/>
                    <a:pt x="3" y="24"/>
                    <a:pt x="7" y="24"/>
                  </a:cubicBezTo>
                  <a:close/>
                  <a:moveTo>
                    <a:pt x="7" y="24"/>
                  </a:moveTo>
                  <a:cubicBezTo>
                    <a:pt x="7" y="24"/>
                    <a:pt x="7" y="24"/>
                    <a:pt x="7" y="2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35"/>
            <p:cNvSpPr/>
            <p:nvPr/>
          </p:nvSpPr>
          <p:spPr>
            <a:xfrm>
              <a:off x="827088" y="3387726"/>
              <a:ext cx="273050" cy="222250"/>
            </a:xfrm>
            <a:custGeom>
              <a:avLst/>
              <a:gdLst/>
              <a:ahLst/>
              <a:cxnLst/>
              <a:rect l="l" t="t" r="r" b="b"/>
              <a:pathLst>
                <a:path w="120" h="97" extrusionOk="0">
                  <a:moveTo>
                    <a:pt x="34" y="1"/>
                  </a:moveTo>
                  <a:cubicBezTo>
                    <a:pt x="23" y="1"/>
                    <a:pt x="13" y="8"/>
                    <a:pt x="8" y="18"/>
                  </a:cubicBezTo>
                  <a:cubicBezTo>
                    <a:pt x="0" y="34"/>
                    <a:pt x="4" y="54"/>
                    <a:pt x="19" y="66"/>
                  </a:cubicBezTo>
                  <a:cubicBezTo>
                    <a:pt x="53" y="95"/>
                    <a:pt x="53" y="95"/>
                    <a:pt x="53" y="95"/>
                  </a:cubicBezTo>
                  <a:cubicBezTo>
                    <a:pt x="55" y="96"/>
                    <a:pt x="57" y="97"/>
                    <a:pt x="60" y="97"/>
                  </a:cubicBezTo>
                  <a:cubicBezTo>
                    <a:pt x="62" y="97"/>
                    <a:pt x="64" y="96"/>
                    <a:pt x="66" y="95"/>
                  </a:cubicBezTo>
                  <a:cubicBezTo>
                    <a:pt x="100" y="66"/>
                    <a:pt x="100" y="66"/>
                    <a:pt x="100" y="66"/>
                  </a:cubicBezTo>
                  <a:cubicBezTo>
                    <a:pt x="115" y="54"/>
                    <a:pt x="120" y="34"/>
                    <a:pt x="111" y="18"/>
                  </a:cubicBezTo>
                  <a:cubicBezTo>
                    <a:pt x="106" y="8"/>
                    <a:pt x="96" y="1"/>
                    <a:pt x="85" y="1"/>
                  </a:cubicBezTo>
                  <a:cubicBezTo>
                    <a:pt x="75" y="0"/>
                    <a:pt x="66" y="4"/>
                    <a:pt x="60" y="11"/>
                  </a:cubicBezTo>
                  <a:cubicBezTo>
                    <a:pt x="53" y="4"/>
                    <a:pt x="44" y="0"/>
                    <a:pt x="34" y="1"/>
                  </a:cubicBezTo>
                  <a:close/>
                  <a:moveTo>
                    <a:pt x="52" y="28"/>
                  </a:moveTo>
                  <a:cubicBezTo>
                    <a:pt x="53" y="31"/>
                    <a:pt x="56" y="34"/>
                    <a:pt x="60" y="34"/>
                  </a:cubicBezTo>
                  <a:cubicBezTo>
                    <a:pt x="63" y="34"/>
                    <a:pt x="66" y="31"/>
                    <a:pt x="67" y="28"/>
                  </a:cubicBezTo>
                  <a:cubicBezTo>
                    <a:pt x="69" y="20"/>
                    <a:pt x="76" y="15"/>
                    <a:pt x="84" y="16"/>
                  </a:cubicBezTo>
                  <a:cubicBezTo>
                    <a:pt x="90" y="16"/>
                    <a:pt x="95" y="20"/>
                    <a:pt x="98" y="25"/>
                  </a:cubicBezTo>
                  <a:cubicBezTo>
                    <a:pt x="103" y="35"/>
                    <a:pt x="100" y="47"/>
                    <a:pt x="90" y="55"/>
                  </a:cubicBezTo>
                  <a:cubicBezTo>
                    <a:pt x="60" y="81"/>
                    <a:pt x="60" y="81"/>
                    <a:pt x="60" y="81"/>
                  </a:cubicBezTo>
                  <a:cubicBezTo>
                    <a:pt x="29" y="55"/>
                    <a:pt x="29" y="55"/>
                    <a:pt x="29" y="55"/>
                  </a:cubicBezTo>
                  <a:cubicBezTo>
                    <a:pt x="19" y="47"/>
                    <a:pt x="16" y="35"/>
                    <a:pt x="21" y="25"/>
                  </a:cubicBezTo>
                  <a:cubicBezTo>
                    <a:pt x="24" y="20"/>
                    <a:pt x="29" y="16"/>
                    <a:pt x="35" y="16"/>
                  </a:cubicBezTo>
                  <a:cubicBezTo>
                    <a:pt x="36" y="16"/>
                    <a:pt x="36" y="16"/>
                    <a:pt x="36" y="16"/>
                  </a:cubicBezTo>
                  <a:cubicBezTo>
                    <a:pt x="44" y="16"/>
                    <a:pt x="50" y="21"/>
                    <a:pt x="52" y="28"/>
                  </a:cubicBezTo>
                  <a:close/>
                  <a:moveTo>
                    <a:pt x="52" y="28"/>
                  </a:moveTo>
                  <a:cubicBezTo>
                    <a:pt x="52" y="28"/>
                    <a:pt x="52" y="28"/>
                    <a:pt x="52" y="28"/>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35"/>
            <p:cNvSpPr/>
            <p:nvPr/>
          </p:nvSpPr>
          <p:spPr>
            <a:xfrm>
              <a:off x="493713" y="3325813"/>
              <a:ext cx="82550" cy="49213"/>
            </a:xfrm>
            <a:custGeom>
              <a:avLst/>
              <a:gdLst/>
              <a:ahLst/>
              <a:cxnLst/>
              <a:rect l="l" t="t" r="r" b="b"/>
              <a:pathLst>
                <a:path w="37" h="21" extrusionOk="0">
                  <a:moveTo>
                    <a:pt x="19" y="21"/>
                  </a:moveTo>
                  <a:cubicBezTo>
                    <a:pt x="25" y="21"/>
                    <a:pt x="31" y="18"/>
                    <a:pt x="35" y="13"/>
                  </a:cubicBezTo>
                  <a:cubicBezTo>
                    <a:pt x="37" y="10"/>
                    <a:pt x="37" y="5"/>
                    <a:pt x="33" y="3"/>
                  </a:cubicBezTo>
                  <a:cubicBezTo>
                    <a:pt x="30" y="0"/>
                    <a:pt x="25" y="1"/>
                    <a:pt x="23" y="4"/>
                  </a:cubicBezTo>
                  <a:cubicBezTo>
                    <a:pt x="22" y="5"/>
                    <a:pt x="20" y="6"/>
                    <a:pt x="19" y="6"/>
                  </a:cubicBezTo>
                  <a:cubicBezTo>
                    <a:pt x="17" y="6"/>
                    <a:pt x="15" y="5"/>
                    <a:pt x="14" y="4"/>
                  </a:cubicBezTo>
                  <a:cubicBezTo>
                    <a:pt x="12" y="1"/>
                    <a:pt x="7" y="0"/>
                    <a:pt x="4" y="3"/>
                  </a:cubicBezTo>
                  <a:cubicBezTo>
                    <a:pt x="0" y="5"/>
                    <a:pt x="0" y="10"/>
                    <a:pt x="3" y="13"/>
                  </a:cubicBezTo>
                  <a:cubicBezTo>
                    <a:pt x="7" y="18"/>
                    <a:pt x="12" y="21"/>
                    <a:pt x="19" y="21"/>
                  </a:cubicBezTo>
                  <a:close/>
                  <a:moveTo>
                    <a:pt x="19" y="21"/>
                  </a:moveTo>
                  <a:cubicBezTo>
                    <a:pt x="19" y="21"/>
                    <a:pt x="19" y="21"/>
                    <a:pt x="19" y="2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4" name="Google Shape;1104;p35"/>
          <p:cNvSpPr/>
          <p:nvPr/>
        </p:nvSpPr>
        <p:spPr>
          <a:xfrm>
            <a:off x="713250" y="607025"/>
            <a:ext cx="805500" cy="805500"/>
          </a:xfrm>
          <a:prstGeom prst="star8">
            <a:avLst>
              <a:gd name="adj" fmla="val 19258"/>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1105" name="Google Shape;1105;p35"/>
          <p:cNvGrpSpPr/>
          <p:nvPr/>
        </p:nvGrpSpPr>
        <p:grpSpPr>
          <a:xfrm>
            <a:off x="1778275" y="589750"/>
            <a:ext cx="805500" cy="805500"/>
            <a:chOff x="2599875" y="589750"/>
            <a:chExt cx="805500" cy="805500"/>
          </a:xfrm>
        </p:grpSpPr>
        <p:sp>
          <p:nvSpPr>
            <p:cNvPr id="1106" name="Google Shape;1106;p35"/>
            <p:cNvSpPr/>
            <p:nvPr/>
          </p:nvSpPr>
          <p:spPr>
            <a:xfrm>
              <a:off x="2599875" y="589750"/>
              <a:ext cx="805500" cy="805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107" name="Google Shape;1107;p35"/>
            <p:cNvSpPr/>
            <p:nvPr/>
          </p:nvSpPr>
          <p:spPr>
            <a:xfrm>
              <a:off x="2746270" y="736075"/>
              <a:ext cx="512700" cy="5130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108" name="Google Shape;1108;p35"/>
            <p:cNvSpPr/>
            <p:nvPr/>
          </p:nvSpPr>
          <p:spPr>
            <a:xfrm>
              <a:off x="2881200" y="871125"/>
              <a:ext cx="242700" cy="2430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sp>
        <p:nvSpPr>
          <p:cNvPr id="1109" name="Google Shape;1109;p35"/>
          <p:cNvSpPr/>
          <p:nvPr/>
        </p:nvSpPr>
        <p:spPr>
          <a:xfrm rot="8100000">
            <a:off x="4364214" y="1376238"/>
            <a:ext cx="415596" cy="516831"/>
          </a:xfrm>
          <a:custGeom>
            <a:avLst/>
            <a:gdLst/>
            <a:ahLst/>
            <a:cxnLst/>
            <a:rect l="l" t="t" r="r" b="b"/>
            <a:pathLst>
              <a:path w="109" h="135" extrusionOk="0">
                <a:moveTo>
                  <a:pt x="5" y="80"/>
                </a:moveTo>
                <a:cubicBezTo>
                  <a:pt x="42" y="129"/>
                  <a:pt x="42" y="129"/>
                  <a:pt x="42" y="129"/>
                </a:cubicBezTo>
                <a:cubicBezTo>
                  <a:pt x="45" y="132"/>
                  <a:pt x="49" y="135"/>
                  <a:pt x="54" y="135"/>
                </a:cubicBezTo>
                <a:cubicBezTo>
                  <a:pt x="59" y="135"/>
                  <a:pt x="63" y="133"/>
                  <a:pt x="66" y="129"/>
                </a:cubicBezTo>
                <a:cubicBezTo>
                  <a:pt x="104" y="81"/>
                  <a:pt x="104" y="81"/>
                  <a:pt x="104" y="81"/>
                </a:cubicBezTo>
                <a:cubicBezTo>
                  <a:pt x="109" y="74"/>
                  <a:pt x="108" y="65"/>
                  <a:pt x="101" y="59"/>
                </a:cubicBezTo>
                <a:cubicBezTo>
                  <a:pt x="94" y="54"/>
                  <a:pt x="85" y="56"/>
                  <a:pt x="80" y="62"/>
                </a:cubicBezTo>
                <a:cubicBezTo>
                  <a:pt x="70" y="75"/>
                  <a:pt x="70" y="75"/>
                  <a:pt x="70" y="75"/>
                </a:cubicBezTo>
                <a:cubicBezTo>
                  <a:pt x="70" y="15"/>
                  <a:pt x="70" y="15"/>
                  <a:pt x="70" y="15"/>
                </a:cubicBezTo>
                <a:cubicBezTo>
                  <a:pt x="70" y="7"/>
                  <a:pt x="63" y="0"/>
                  <a:pt x="55" y="0"/>
                </a:cubicBezTo>
                <a:cubicBezTo>
                  <a:pt x="46" y="0"/>
                  <a:pt x="39" y="7"/>
                  <a:pt x="39" y="15"/>
                </a:cubicBezTo>
                <a:cubicBezTo>
                  <a:pt x="39" y="75"/>
                  <a:pt x="39" y="75"/>
                  <a:pt x="39" y="75"/>
                </a:cubicBezTo>
                <a:cubicBezTo>
                  <a:pt x="30" y="62"/>
                  <a:pt x="30" y="62"/>
                  <a:pt x="30" y="62"/>
                </a:cubicBezTo>
                <a:cubicBezTo>
                  <a:pt x="27" y="58"/>
                  <a:pt x="22" y="55"/>
                  <a:pt x="18" y="55"/>
                </a:cubicBezTo>
                <a:cubicBezTo>
                  <a:pt x="14" y="55"/>
                  <a:pt x="11" y="56"/>
                  <a:pt x="8" y="58"/>
                </a:cubicBezTo>
                <a:cubicBezTo>
                  <a:pt x="2" y="63"/>
                  <a:pt x="0" y="73"/>
                  <a:pt x="5" y="80"/>
                </a:cubicBezTo>
                <a:close/>
                <a:moveTo>
                  <a:pt x="5" y="80"/>
                </a:moveTo>
                <a:cubicBezTo>
                  <a:pt x="5" y="80"/>
                  <a:pt x="5" y="80"/>
                  <a:pt x="5" y="80"/>
                </a:cubicBezTo>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6" name="Picture 2" descr="Conseiller numérique">
            <a:extLst>
              <a:ext uri="{FF2B5EF4-FFF2-40B4-BE49-F238E27FC236}">
                <a16:creationId xmlns:a16="http://schemas.microsoft.com/office/drawing/2014/main" id="{AF7EEB7C-BF79-80E3-AB4C-2015C9EE1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334" y="4383321"/>
            <a:ext cx="559983" cy="507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écouvrez le nouveau logo de la ville de Metz - ici">
            <a:extLst>
              <a:ext uri="{FF2B5EF4-FFF2-40B4-BE49-F238E27FC236}">
                <a16:creationId xmlns:a16="http://schemas.microsoft.com/office/drawing/2014/main" id="{E6EB44B5-66C4-7170-9E81-23F7E5FCC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363" y="4490986"/>
            <a:ext cx="647625" cy="366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9">
          <a:extLst>
            <a:ext uri="{FF2B5EF4-FFF2-40B4-BE49-F238E27FC236}">
              <a16:creationId xmlns:a16="http://schemas.microsoft.com/office/drawing/2014/main" id="{F908BD65-5765-0FCD-3485-2A7848AF38B0}"/>
            </a:ext>
          </a:extLst>
        </p:cNvPr>
        <p:cNvGrpSpPr/>
        <p:nvPr/>
      </p:nvGrpSpPr>
      <p:grpSpPr>
        <a:xfrm>
          <a:off x="0" y="0"/>
          <a:ext cx="0" cy="0"/>
          <a:chOff x="0" y="0"/>
          <a:chExt cx="0" cy="0"/>
        </a:xfrm>
      </p:grpSpPr>
      <p:pic>
        <p:nvPicPr>
          <p:cNvPr id="8" name="Image 7" descr="Une image contenant texte, clipart, capture d’écran, maison&#10;&#10;Le contenu généré par l’IA peut être incorrect.">
            <a:extLst>
              <a:ext uri="{FF2B5EF4-FFF2-40B4-BE49-F238E27FC236}">
                <a16:creationId xmlns:a16="http://schemas.microsoft.com/office/drawing/2014/main" id="{827E290A-C4F6-829B-88EA-72C7EEEE2AF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b="10775"/>
          <a:stretch/>
        </p:blipFill>
        <p:spPr>
          <a:xfrm>
            <a:off x="2277194" y="752083"/>
            <a:ext cx="4589611" cy="4095075"/>
          </a:xfrm>
          <a:prstGeom prst="rect">
            <a:avLst/>
          </a:prstGeom>
        </p:spPr>
      </p:pic>
      <p:sp>
        <p:nvSpPr>
          <p:cNvPr id="1750" name="Google Shape;1750;p58">
            <a:extLst>
              <a:ext uri="{FF2B5EF4-FFF2-40B4-BE49-F238E27FC236}">
                <a16:creationId xmlns:a16="http://schemas.microsoft.com/office/drawing/2014/main" id="{1233573C-CD8F-C3A3-C722-7DE82DAFF97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L’écosystème numérique</a:t>
            </a:r>
            <a:endParaRPr dirty="0"/>
          </a:p>
        </p:txBody>
      </p:sp>
    </p:spTree>
    <p:extLst>
      <p:ext uri="{BB962C8B-B14F-4D97-AF65-F5344CB8AC3E}">
        <p14:creationId xmlns:p14="http://schemas.microsoft.com/office/powerpoint/2010/main" val="76939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5">
          <a:extLst>
            <a:ext uri="{FF2B5EF4-FFF2-40B4-BE49-F238E27FC236}">
              <a16:creationId xmlns:a16="http://schemas.microsoft.com/office/drawing/2014/main" id="{D186281B-355E-B168-5624-27C16176574C}"/>
            </a:ext>
          </a:extLst>
        </p:cNvPr>
        <p:cNvGrpSpPr/>
        <p:nvPr/>
      </p:nvGrpSpPr>
      <p:grpSpPr>
        <a:xfrm>
          <a:off x="0" y="0"/>
          <a:ext cx="0" cy="0"/>
          <a:chOff x="0" y="0"/>
          <a:chExt cx="0" cy="0"/>
        </a:xfrm>
      </p:grpSpPr>
      <p:sp>
        <p:nvSpPr>
          <p:cNvPr id="1408" name="Google Shape;1408;p45">
            <a:extLst>
              <a:ext uri="{FF2B5EF4-FFF2-40B4-BE49-F238E27FC236}">
                <a16:creationId xmlns:a16="http://schemas.microsoft.com/office/drawing/2014/main" id="{4E227E06-98D9-9C65-3024-CB245F0A62B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Zoom sur internet</a:t>
            </a:r>
            <a:endParaRPr dirty="0"/>
          </a:p>
        </p:txBody>
      </p:sp>
      <p:pic>
        <p:nvPicPr>
          <p:cNvPr id="4098" name="Picture 2" descr="Ne plus confondre Internet, web, etc. On accède à Internet par une connexion au réseau avec un smartphone en 4G/5G (antenne reliée au réseau) ou avec une box à la maison (reliée au réseau). Internet est le réseau des ordinateurs et serveurs connectés entre eux presque partout dans le monde. Le web est l'application la plus populaire d'Internet, qui permet d'accéder à des sites par adresse (exemple : wikipedia.org, Marmiton, Impots.gouv.fr, et les réseaux sociaux comme Facebook, Instagram, etc.). On peut utiliser un moteur de recherche pour trouver un site dont on ne connaît pas l'adresse (Google, Qwant, DuckDuckGo, Bing…). D'autres applications d'Internet : le mail, la visio, la VoIP (voix par Internet).">
            <a:extLst>
              <a:ext uri="{FF2B5EF4-FFF2-40B4-BE49-F238E27FC236}">
                <a16:creationId xmlns:a16="http://schemas.microsoft.com/office/drawing/2014/main" id="{574243CA-782F-04D8-7B48-07C4411B0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313" y="1082796"/>
            <a:ext cx="5739373" cy="376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5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7">
          <a:extLst>
            <a:ext uri="{FF2B5EF4-FFF2-40B4-BE49-F238E27FC236}">
              <a16:creationId xmlns:a16="http://schemas.microsoft.com/office/drawing/2014/main" id="{53BBA078-B2D4-15CA-1017-47EFA5BACF2B}"/>
            </a:ext>
          </a:extLst>
        </p:cNvPr>
        <p:cNvGrpSpPr/>
        <p:nvPr/>
      </p:nvGrpSpPr>
      <p:grpSpPr>
        <a:xfrm>
          <a:off x="0" y="0"/>
          <a:ext cx="0" cy="0"/>
          <a:chOff x="0" y="0"/>
          <a:chExt cx="0" cy="0"/>
        </a:xfrm>
      </p:grpSpPr>
      <p:sp>
        <p:nvSpPr>
          <p:cNvPr id="1650" name="Google Shape;1650;p56">
            <a:extLst>
              <a:ext uri="{FF2B5EF4-FFF2-40B4-BE49-F238E27FC236}">
                <a16:creationId xmlns:a16="http://schemas.microsoft.com/office/drawing/2014/main" id="{FAB90053-C00C-BC40-EC26-537A651B046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Arpanet en 1969</a:t>
            </a:r>
            <a:endParaRPr dirty="0"/>
          </a:p>
        </p:txBody>
      </p:sp>
      <p:pic>
        <p:nvPicPr>
          <p:cNvPr id="5122" name="Picture 2">
            <a:extLst>
              <a:ext uri="{FF2B5EF4-FFF2-40B4-BE49-F238E27FC236}">
                <a16:creationId xmlns:a16="http://schemas.microsoft.com/office/drawing/2014/main" id="{55B9AE93-DB26-8B98-9216-8ECC6F580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862" y="1278674"/>
            <a:ext cx="5638276" cy="318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4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7">
          <a:extLst>
            <a:ext uri="{FF2B5EF4-FFF2-40B4-BE49-F238E27FC236}">
              <a16:creationId xmlns:a16="http://schemas.microsoft.com/office/drawing/2014/main" id="{CDB15A48-3859-DA1B-D821-5BFACF733540}"/>
            </a:ext>
          </a:extLst>
        </p:cNvPr>
        <p:cNvGrpSpPr/>
        <p:nvPr/>
      </p:nvGrpSpPr>
      <p:grpSpPr>
        <a:xfrm>
          <a:off x="0" y="0"/>
          <a:ext cx="0" cy="0"/>
          <a:chOff x="0" y="0"/>
          <a:chExt cx="0" cy="0"/>
        </a:xfrm>
      </p:grpSpPr>
      <p:sp>
        <p:nvSpPr>
          <p:cNvPr id="1650" name="Google Shape;1650;p56">
            <a:extLst>
              <a:ext uri="{FF2B5EF4-FFF2-40B4-BE49-F238E27FC236}">
                <a16:creationId xmlns:a16="http://schemas.microsoft.com/office/drawing/2014/main" id="{6A8173D1-9C74-2174-3847-8674F0CE65F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Internet aujourd’hui</a:t>
            </a:r>
            <a:endParaRPr dirty="0"/>
          </a:p>
        </p:txBody>
      </p:sp>
      <p:sp>
        <p:nvSpPr>
          <p:cNvPr id="2" name="Freeform 8">
            <a:extLst>
              <a:ext uri="{FF2B5EF4-FFF2-40B4-BE49-F238E27FC236}">
                <a16:creationId xmlns:a16="http://schemas.microsoft.com/office/drawing/2014/main" id="{0FEE226B-3FFB-A0E3-58F9-FCBCE86EC8A7}"/>
              </a:ext>
            </a:extLst>
          </p:cNvPr>
          <p:cNvSpPr/>
          <p:nvPr/>
        </p:nvSpPr>
        <p:spPr>
          <a:xfrm>
            <a:off x="1074028" y="1206470"/>
            <a:ext cx="6995943" cy="3304570"/>
          </a:xfrm>
          <a:custGeom>
            <a:avLst/>
            <a:gdLst/>
            <a:ahLst/>
            <a:cxnLst/>
            <a:rect l="l" t="t" r="r" b="b"/>
            <a:pathLst>
              <a:path w="12265326" h="7058975">
                <a:moveTo>
                  <a:pt x="0" y="0"/>
                </a:moveTo>
                <a:lnTo>
                  <a:pt x="12265326" y="0"/>
                </a:lnTo>
                <a:lnTo>
                  <a:pt x="12265326" y="7058976"/>
                </a:lnTo>
                <a:lnTo>
                  <a:pt x="0" y="7058976"/>
                </a:lnTo>
                <a:lnTo>
                  <a:pt x="0" y="0"/>
                </a:lnTo>
                <a:close/>
              </a:path>
            </a:pathLst>
          </a:custGeom>
          <a:blipFill>
            <a:blip r:embed="rId3"/>
            <a:stretch>
              <a:fillRect/>
            </a:stretch>
          </a:blipFill>
        </p:spPr>
        <p:txBody>
          <a:bodyPr/>
          <a:lstStyle/>
          <a:p>
            <a:endParaRPr lang="fr-FR"/>
          </a:p>
        </p:txBody>
      </p:sp>
      <p:sp>
        <p:nvSpPr>
          <p:cNvPr id="3" name="Freeform 11">
            <a:extLst>
              <a:ext uri="{FF2B5EF4-FFF2-40B4-BE49-F238E27FC236}">
                <a16:creationId xmlns:a16="http://schemas.microsoft.com/office/drawing/2014/main" id="{5F2BE429-C359-D42A-7613-8AFC1A51A928}"/>
              </a:ext>
            </a:extLst>
          </p:cNvPr>
          <p:cNvSpPr/>
          <p:nvPr/>
        </p:nvSpPr>
        <p:spPr>
          <a:xfrm>
            <a:off x="5829301" y="1017725"/>
            <a:ext cx="2963874" cy="1742607"/>
          </a:xfrm>
          <a:custGeom>
            <a:avLst/>
            <a:gdLst/>
            <a:ahLst/>
            <a:cxnLst/>
            <a:rect l="l" t="t" r="r" b="b"/>
            <a:pathLst>
              <a:path w="4757055" h="2796906">
                <a:moveTo>
                  <a:pt x="0" y="0"/>
                </a:moveTo>
                <a:lnTo>
                  <a:pt x="4757055" y="0"/>
                </a:lnTo>
                <a:lnTo>
                  <a:pt x="4757055" y="2796906"/>
                </a:lnTo>
                <a:lnTo>
                  <a:pt x="0" y="2796906"/>
                </a:lnTo>
                <a:lnTo>
                  <a:pt x="0" y="0"/>
                </a:lnTo>
                <a:close/>
              </a:path>
            </a:pathLst>
          </a:custGeom>
          <a:blipFill>
            <a:blip r:embed="rId4"/>
            <a:stretch>
              <a:fillRect t="-2650" b="-10531"/>
            </a:stretch>
          </a:blipFill>
        </p:spPr>
        <p:txBody>
          <a:bodyPr/>
          <a:lstStyle/>
          <a:p>
            <a:endParaRPr lang="fr-FR"/>
          </a:p>
        </p:txBody>
      </p:sp>
    </p:spTree>
    <p:extLst>
      <p:ext uri="{BB962C8B-B14F-4D97-AF65-F5344CB8AC3E}">
        <p14:creationId xmlns:p14="http://schemas.microsoft.com/office/powerpoint/2010/main" val="4302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8">
          <a:extLst>
            <a:ext uri="{FF2B5EF4-FFF2-40B4-BE49-F238E27FC236}">
              <a16:creationId xmlns:a16="http://schemas.microsoft.com/office/drawing/2014/main" id="{DFAE6EED-D679-6D3A-5D1B-DA3AFE3A1628}"/>
            </a:ext>
          </a:extLst>
        </p:cNvPr>
        <p:cNvGrpSpPr/>
        <p:nvPr/>
      </p:nvGrpSpPr>
      <p:grpSpPr>
        <a:xfrm>
          <a:off x="0" y="0"/>
          <a:ext cx="0" cy="0"/>
          <a:chOff x="0" y="0"/>
          <a:chExt cx="0" cy="0"/>
        </a:xfrm>
      </p:grpSpPr>
      <p:sp>
        <p:nvSpPr>
          <p:cNvPr id="1239" name="Google Shape;1239;p40">
            <a:extLst>
              <a:ext uri="{FF2B5EF4-FFF2-40B4-BE49-F238E27FC236}">
                <a16:creationId xmlns:a16="http://schemas.microsoft.com/office/drawing/2014/main" id="{6BB91EB8-6A85-2ABD-3540-32F2C13A31B3}"/>
              </a:ext>
            </a:extLst>
          </p:cNvPr>
          <p:cNvSpPr txBox="1">
            <a:spLocks noGrp="1"/>
          </p:cNvSpPr>
          <p:nvPr>
            <p:ph type="title"/>
          </p:nvPr>
        </p:nvSpPr>
        <p:spPr>
          <a:xfrm>
            <a:off x="720000" y="112182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Combien d’e-mails sont envoyés chaque seconde dans le monde ?</a:t>
            </a:r>
            <a:endParaRPr dirty="0"/>
          </a:p>
        </p:txBody>
      </p:sp>
      <p:sp>
        <p:nvSpPr>
          <p:cNvPr id="2" name="Google Shape;1241;p40">
            <a:extLst>
              <a:ext uri="{FF2B5EF4-FFF2-40B4-BE49-F238E27FC236}">
                <a16:creationId xmlns:a16="http://schemas.microsoft.com/office/drawing/2014/main" id="{36614F68-AFE6-CDAB-9B61-069F442D3325}"/>
              </a:ext>
            </a:extLst>
          </p:cNvPr>
          <p:cNvSpPr txBox="1">
            <a:spLocks/>
          </p:cNvSpPr>
          <p:nvPr/>
        </p:nvSpPr>
        <p:spPr>
          <a:xfrm>
            <a:off x="3199844" y="2709197"/>
            <a:ext cx="2744312"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dirty="0"/>
              <a:t>🤯Environ 3 millions !</a:t>
            </a:r>
            <a:endParaRPr lang="en-US" sz="2000" dirty="0"/>
          </a:p>
        </p:txBody>
      </p:sp>
    </p:spTree>
    <p:extLst>
      <p:ext uri="{BB962C8B-B14F-4D97-AF65-F5344CB8AC3E}">
        <p14:creationId xmlns:p14="http://schemas.microsoft.com/office/powerpoint/2010/main" val="2354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9">
          <a:extLst>
            <a:ext uri="{FF2B5EF4-FFF2-40B4-BE49-F238E27FC236}">
              <a16:creationId xmlns:a16="http://schemas.microsoft.com/office/drawing/2014/main" id="{71082715-CF0C-2DDE-0695-B96DA288EFA1}"/>
            </a:ext>
          </a:extLst>
        </p:cNvPr>
        <p:cNvGrpSpPr/>
        <p:nvPr/>
      </p:nvGrpSpPr>
      <p:grpSpPr>
        <a:xfrm>
          <a:off x="0" y="0"/>
          <a:ext cx="0" cy="0"/>
          <a:chOff x="0" y="0"/>
          <a:chExt cx="0" cy="0"/>
        </a:xfrm>
      </p:grpSpPr>
      <p:sp>
        <p:nvSpPr>
          <p:cNvPr id="1750" name="Google Shape;1750;p58">
            <a:extLst>
              <a:ext uri="{FF2B5EF4-FFF2-40B4-BE49-F238E27FC236}">
                <a16:creationId xmlns:a16="http://schemas.microsoft.com/office/drawing/2014/main" id="{3949C149-7776-FAB2-47F8-2D94C10E6F7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Internet, ça fonctionne comment ?</a:t>
            </a:r>
            <a:endParaRPr dirty="0"/>
          </a:p>
        </p:txBody>
      </p:sp>
      <p:sp>
        <p:nvSpPr>
          <p:cNvPr id="2" name="Google Shape;1707;p56">
            <a:extLst>
              <a:ext uri="{FF2B5EF4-FFF2-40B4-BE49-F238E27FC236}">
                <a16:creationId xmlns:a16="http://schemas.microsoft.com/office/drawing/2014/main" id="{89008A01-8EA2-2F24-D661-70F1EA2FB871}"/>
              </a:ext>
            </a:extLst>
          </p:cNvPr>
          <p:cNvSpPr/>
          <p:nvPr/>
        </p:nvSpPr>
        <p:spPr>
          <a:xfrm>
            <a:off x="4631468" y="2593794"/>
            <a:ext cx="208500" cy="2085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3" name="Google Shape;1708;p56">
            <a:extLst>
              <a:ext uri="{FF2B5EF4-FFF2-40B4-BE49-F238E27FC236}">
                <a16:creationId xmlns:a16="http://schemas.microsoft.com/office/drawing/2014/main" id="{0BE91ECE-93BD-341C-8349-DF00E3C6CC3A}"/>
              </a:ext>
            </a:extLst>
          </p:cNvPr>
          <p:cNvSpPr/>
          <p:nvPr/>
        </p:nvSpPr>
        <p:spPr>
          <a:xfrm>
            <a:off x="3371028" y="3678828"/>
            <a:ext cx="208500" cy="2085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4" name="Google Shape;1707;p56">
            <a:extLst>
              <a:ext uri="{FF2B5EF4-FFF2-40B4-BE49-F238E27FC236}">
                <a16:creationId xmlns:a16="http://schemas.microsoft.com/office/drawing/2014/main" id="{D2B1B339-6AC9-B1E0-2EE5-A822CB36B5CB}"/>
              </a:ext>
            </a:extLst>
          </p:cNvPr>
          <p:cNvSpPr/>
          <p:nvPr/>
        </p:nvSpPr>
        <p:spPr>
          <a:xfrm>
            <a:off x="5591588" y="3836188"/>
            <a:ext cx="208500" cy="208500"/>
          </a:xfrm>
          <a:prstGeom prst="rect">
            <a:avLst/>
          </a:prstGeom>
          <a:solidFill>
            <a:schemeClr val="bg2">
              <a:lumMod val="60000"/>
              <a:lumOff val="4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5" name="Google Shape;1241;p40">
            <a:extLst>
              <a:ext uri="{FF2B5EF4-FFF2-40B4-BE49-F238E27FC236}">
                <a16:creationId xmlns:a16="http://schemas.microsoft.com/office/drawing/2014/main" id="{4DD7DDAB-DF82-26DD-8AFC-3E69850F452B}"/>
              </a:ext>
            </a:extLst>
          </p:cNvPr>
          <p:cNvSpPr txBox="1">
            <a:spLocks/>
          </p:cNvSpPr>
          <p:nvPr/>
        </p:nvSpPr>
        <p:spPr>
          <a:xfrm>
            <a:off x="720000" y="1304144"/>
            <a:ext cx="3669120"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Système </a:t>
            </a:r>
            <a:r>
              <a:rPr lang="en-US" dirty="0" err="1"/>
              <a:t>d’adresses</a:t>
            </a:r>
            <a:r>
              <a:rPr lang="en-US" dirty="0"/>
              <a:t> : les </a:t>
            </a:r>
            <a:r>
              <a:rPr lang="en-US" b="1" dirty="0" err="1"/>
              <a:t>Adresses</a:t>
            </a:r>
            <a:r>
              <a:rPr lang="en-US" b="1" dirty="0"/>
              <a:t> IP</a:t>
            </a:r>
          </a:p>
          <a:p>
            <a:r>
              <a:rPr lang="en-US" dirty="0"/>
              <a:t>-&gt; </a:t>
            </a:r>
            <a:r>
              <a:rPr lang="en-US" dirty="0" err="1"/>
              <a:t>Numéro</a:t>
            </a:r>
            <a:r>
              <a:rPr lang="en-US" dirty="0"/>
              <a:t> </a:t>
            </a:r>
            <a:r>
              <a:rPr lang="en-US" dirty="0" err="1"/>
              <a:t>d’identification</a:t>
            </a:r>
            <a:r>
              <a:rPr lang="en-US" dirty="0"/>
              <a:t> unique </a:t>
            </a:r>
            <a:r>
              <a:rPr lang="en-US" dirty="0" err="1"/>
              <a:t>attribué</a:t>
            </a:r>
            <a:r>
              <a:rPr lang="en-US" dirty="0"/>
              <a:t> à un </a:t>
            </a:r>
            <a:r>
              <a:rPr lang="en-US" dirty="0" err="1"/>
              <a:t>appareil</a:t>
            </a:r>
            <a:r>
              <a:rPr lang="en-US" dirty="0"/>
              <a:t> </a:t>
            </a:r>
            <a:r>
              <a:rPr lang="en-US" dirty="0" err="1"/>
              <a:t>connecté</a:t>
            </a:r>
            <a:r>
              <a:rPr lang="en-US" dirty="0"/>
              <a:t> à internet</a:t>
            </a:r>
          </a:p>
        </p:txBody>
      </p:sp>
      <p:sp>
        <p:nvSpPr>
          <p:cNvPr id="9" name="Google Shape;1241;p40">
            <a:extLst>
              <a:ext uri="{FF2B5EF4-FFF2-40B4-BE49-F238E27FC236}">
                <a16:creationId xmlns:a16="http://schemas.microsoft.com/office/drawing/2014/main" id="{45F5F42E-8E54-299F-7633-DEC2E780F76D}"/>
              </a:ext>
            </a:extLst>
          </p:cNvPr>
          <p:cNvSpPr txBox="1">
            <a:spLocks/>
          </p:cNvSpPr>
          <p:nvPr/>
        </p:nvSpPr>
        <p:spPr>
          <a:xfrm>
            <a:off x="4834208" y="2366500"/>
            <a:ext cx="3669120"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metz.fr</a:t>
            </a:r>
          </a:p>
          <a:p>
            <a:r>
              <a:rPr lang="fr-FR" dirty="0"/>
              <a:t>145.239.101.231</a:t>
            </a:r>
          </a:p>
        </p:txBody>
      </p:sp>
      <p:sp>
        <p:nvSpPr>
          <p:cNvPr id="10" name="Google Shape;1241;p40">
            <a:extLst>
              <a:ext uri="{FF2B5EF4-FFF2-40B4-BE49-F238E27FC236}">
                <a16:creationId xmlns:a16="http://schemas.microsoft.com/office/drawing/2014/main" id="{88EA01A9-1E44-13C4-8894-4C0562D666B9}"/>
              </a:ext>
            </a:extLst>
          </p:cNvPr>
          <p:cNvSpPr txBox="1">
            <a:spLocks/>
          </p:cNvSpPr>
          <p:nvPr/>
        </p:nvSpPr>
        <p:spPr>
          <a:xfrm>
            <a:off x="1900368" y="3321898"/>
            <a:ext cx="1955720"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dirty="0"/>
              <a:t>Ordinateur personnel</a:t>
            </a:r>
          </a:p>
          <a:p>
            <a:r>
              <a:rPr lang="fr-FR" dirty="0"/>
              <a:t>192.168.00.01</a:t>
            </a:r>
          </a:p>
        </p:txBody>
      </p:sp>
      <p:sp>
        <p:nvSpPr>
          <p:cNvPr id="12" name="ZoneTexte 11">
            <a:extLst>
              <a:ext uri="{FF2B5EF4-FFF2-40B4-BE49-F238E27FC236}">
                <a16:creationId xmlns:a16="http://schemas.microsoft.com/office/drawing/2014/main" id="{95C8FE21-8184-37A8-18CE-5170EC97101F}"/>
              </a:ext>
            </a:extLst>
          </p:cNvPr>
          <p:cNvSpPr txBox="1"/>
          <p:nvPr/>
        </p:nvSpPr>
        <p:spPr>
          <a:xfrm>
            <a:off x="5800088" y="3678828"/>
            <a:ext cx="1376092" cy="523220"/>
          </a:xfrm>
          <a:prstGeom prst="rect">
            <a:avLst/>
          </a:prstGeom>
          <a:noFill/>
        </p:spPr>
        <p:txBody>
          <a:bodyPr wrap="square">
            <a:spAutoFit/>
          </a:bodyPr>
          <a:lstStyle/>
          <a:p>
            <a:r>
              <a:rPr lang="fr-FR" dirty="0"/>
              <a:t>Google</a:t>
            </a:r>
          </a:p>
          <a:p>
            <a:r>
              <a:rPr lang="fr-FR" dirty="0"/>
              <a:t>142.250.74.14</a:t>
            </a:r>
          </a:p>
        </p:txBody>
      </p:sp>
      <p:cxnSp>
        <p:nvCxnSpPr>
          <p:cNvPr id="16" name="Connecteur droit 15">
            <a:extLst>
              <a:ext uri="{FF2B5EF4-FFF2-40B4-BE49-F238E27FC236}">
                <a16:creationId xmlns:a16="http://schemas.microsoft.com/office/drawing/2014/main" id="{AC17C214-6F1E-9D0F-E859-E1717FB1DB5D}"/>
              </a:ext>
            </a:extLst>
          </p:cNvPr>
          <p:cNvCxnSpPr>
            <a:stCxn id="3" idx="3"/>
            <a:endCxn id="2" idx="1"/>
          </p:cNvCxnSpPr>
          <p:nvPr/>
        </p:nvCxnSpPr>
        <p:spPr>
          <a:xfrm flipV="1">
            <a:off x="3579528" y="2698044"/>
            <a:ext cx="1051940" cy="1085034"/>
          </a:xfrm>
          <a:prstGeom prst="line">
            <a:avLst/>
          </a:prstGeom>
        </p:spPr>
        <p:style>
          <a:lnRef idx="2">
            <a:schemeClr val="dk1"/>
          </a:lnRef>
          <a:fillRef idx="0">
            <a:schemeClr val="dk1"/>
          </a:fillRef>
          <a:effectRef idx="1">
            <a:schemeClr val="dk1"/>
          </a:effectRef>
          <a:fontRef idx="minor">
            <a:schemeClr val="tx1"/>
          </a:fontRef>
        </p:style>
      </p:cxnSp>
      <p:cxnSp>
        <p:nvCxnSpPr>
          <p:cNvPr id="17" name="Connecteur droit 16">
            <a:extLst>
              <a:ext uri="{FF2B5EF4-FFF2-40B4-BE49-F238E27FC236}">
                <a16:creationId xmlns:a16="http://schemas.microsoft.com/office/drawing/2014/main" id="{4906267D-5EB9-5B2B-0869-936DE6A8F675}"/>
              </a:ext>
            </a:extLst>
          </p:cNvPr>
          <p:cNvCxnSpPr>
            <a:cxnSpLocks/>
            <a:stCxn id="3" idx="3"/>
            <a:endCxn id="4" idx="1"/>
          </p:cNvCxnSpPr>
          <p:nvPr/>
        </p:nvCxnSpPr>
        <p:spPr>
          <a:xfrm>
            <a:off x="3579528" y="3783078"/>
            <a:ext cx="2012060" cy="15736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36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9">
          <a:extLst>
            <a:ext uri="{FF2B5EF4-FFF2-40B4-BE49-F238E27FC236}">
              <a16:creationId xmlns:a16="http://schemas.microsoft.com/office/drawing/2014/main" id="{6353FDF1-589A-C335-E026-F7EED29B6DBE}"/>
            </a:ext>
          </a:extLst>
        </p:cNvPr>
        <p:cNvGrpSpPr/>
        <p:nvPr/>
      </p:nvGrpSpPr>
      <p:grpSpPr>
        <a:xfrm>
          <a:off x="0" y="0"/>
          <a:ext cx="0" cy="0"/>
          <a:chOff x="0" y="0"/>
          <a:chExt cx="0" cy="0"/>
        </a:xfrm>
      </p:grpSpPr>
      <p:sp>
        <p:nvSpPr>
          <p:cNvPr id="1750" name="Google Shape;1750;p58">
            <a:extLst>
              <a:ext uri="{FF2B5EF4-FFF2-40B4-BE49-F238E27FC236}">
                <a16:creationId xmlns:a16="http://schemas.microsoft.com/office/drawing/2014/main" id="{0326C491-999E-24AB-43E9-7915890654C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Internet, ça fonctionne comment ?</a:t>
            </a:r>
            <a:endParaRPr dirty="0"/>
          </a:p>
        </p:txBody>
      </p:sp>
      <p:sp>
        <p:nvSpPr>
          <p:cNvPr id="5" name="Google Shape;1241;p40">
            <a:extLst>
              <a:ext uri="{FF2B5EF4-FFF2-40B4-BE49-F238E27FC236}">
                <a16:creationId xmlns:a16="http://schemas.microsoft.com/office/drawing/2014/main" id="{89A2301C-B410-0F38-6269-F414B80784E7}"/>
              </a:ext>
            </a:extLst>
          </p:cNvPr>
          <p:cNvSpPr txBox="1">
            <a:spLocks/>
          </p:cNvSpPr>
          <p:nvPr/>
        </p:nvSpPr>
        <p:spPr>
          <a:xfrm>
            <a:off x="720000" y="1304144"/>
            <a:ext cx="3669120"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Système </a:t>
            </a:r>
            <a:r>
              <a:rPr lang="en-US" dirty="0" err="1"/>
              <a:t>d’adresses</a:t>
            </a:r>
            <a:r>
              <a:rPr lang="en-US" dirty="0"/>
              <a:t> : les </a:t>
            </a:r>
            <a:r>
              <a:rPr lang="en-US" b="1" dirty="0" err="1"/>
              <a:t>Adresses</a:t>
            </a:r>
            <a:r>
              <a:rPr lang="en-US" b="1" dirty="0"/>
              <a:t> IP</a:t>
            </a:r>
          </a:p>
          <a:p>
            <a:r>
              <a:rPr lang="en-US" dirty="0"/>
              <a:t>-&gt; </a:t>
            </a:r>
            <a:r>
              <a:rPr lang="en-US" dirty="0" err="1"/>
              <a:t>Numéro</a:t>
            </a:r>
            <a:r>
              <a:rPr lang="en-US" dirty="0"/>
              <a:t> </a:t>
            </a:r>
            <a:r>
              <a:rPr lang="en-US" dirty="0" err="1"/>
              <a:t>d’identification</a:t>
            </a:r>
            <a:r>
              <a:rPr lang="en-US" dirty="0"/>
              <a:t> unique </a:t>
            </a:r>
            <a:r>
              <a:rPr lang="en-US" dirty="0" err="1"/>
              <a:t>attribué</a:t>
            </a:r>
            <a:r>
              <a:rPr lang="en-US" dirty="0"/>
              <a:t> à un </a:t>
            </a:r>
            <a:r>
              <a:rPr lang="en-US" dirty="0" err="1"/>
              <a:t>appareil</a:t>
            </a:r>
            <a:r>
              <a:rPr lang="en-US" dirty="0"/>
              <a:t> </a:t>
            </a:r>
            <a:r>
              <a:rPr lang="en-US" dirty="0" err="1"/>
              <a:t>connecté</a:t>
            </a:r>
            <a:r>
              <a:rPr lang="en-US" dirty="0"/>
              <a:t> à internet</a:t>
            </a:r>
          </a:p>
        </p:txBody>
      </p:sp>
      <p:sp>
        <p:nvSpPr>
          <p:cNvPr id="9" name="Google Shape;1241;p40">
            <a:extLst>
              <a:ext uri="{FF2B5EF4-FFF2-40B4-BE49-F238E27FC236}">
                <a16:creationId xmlns:a16="http://schemas.microsoft.com/office/drawing/2014/main" id="{9BF2D9C8-526B-EFC3-1881-2412B7FDDAB6}"/>
              </a:ext>
            </a:extLst>
          </p:cNvPr>
          <p:cNvSpPr txBox="1">
            <a:spLocks/>
          </p:cNvSpPr>
          <p:nvPr/>
        </p:nvSpPr>
        <p:spPr>
          <a:xfrm>
            <a:off x="4886623" y="2367715"/>
            <a:ext cx="3669120" cy="4080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t>Serveur de mails</a:t>
            </a:r>
          </a:p>
          <a:p>
            <a:r>
              <a:rPr lang="fr-FR" sz="1100" dirty="0"/>
              <a:t>142.250.179.69</a:t>
            </a:r>
          </a:p>
        </p:txBody>
      </p:sp>
      <p:sp>
        <p:nvSpPr>
          <p:cNvPr id="10" name="Google Shape;1241;p40">
            <a:extLst>
              <a:ext uri="{FF2B5EF4-FFF2-40B4-BE49-F238E27FC236}">
                <a16:creationId xmlns:a16="http://schemas.microsoft.com/office/drawing/2014/main" id="{17C453A0-BBB9-9558-AA80-7EEB64A78C75}"/>
              </a:ext>
            </a:extLst>
          </p:cNvPr>
          <p:cNvSpPr txBox="1">
            <a:spLocks/>
          </p:cNvSpPr>
          <p:nvPr/>
        </p:nvSpPr>
        <p:spPr>
          <a:xfrm>
            <a:off x="1576700" y="3239946"/>
            <a:ext cx="1955720" cy="52321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t>Mon ordinateur</a:t>
            </a:r>
          </a:p>
          <a:p>
            <a:r>
              <a:rPr lang="fr-FR" sz="1100" dirty="0"/>
              <a:t>192.168.00.01</a:t>
            </a:r>
          </a:p>
        </p:txBody>
      </p:sp>
      <p:sp>
        <p:nvSpPr>
          <p:cNvPr id="12" name="ZoneTexte 11">
            <a:extLst>
              <a:ext uri="{FF2B5EF4-FFF2-40B4-BE49-F238E27FC236}">
                <a16:creationId xmlns:a16="http://schemas.microsoft.com/office/drawing/2014/main" id="{6736F3DF-C485-6D43-5826-0A4101ECD822}"/>
              </a:ext>
            </a:extLst>
          </p:cNvPr>
          <p:cNvSpPr txBox="1"/>
          <p:nvPr/>
        </p:nvSpPr>
        <p:spPr>
          <a:xfrm>
            <a:off x="5680481" y="3564301"/>
            <a:ext cx="1886819" cy="492443"/>
          </a:xfrm>
          <a:prstGeom prst="rect">
            <a:avLst/>
          </a:prstGeom>
          <a:noFill/>
        </p:spPr>
        <p:txBody>
          <a:bodyPr wrap="square">
            <a:spAutoFit/>
          </a:bodyPr>
          <a:lstStyle/>
          <a:p>
            <a:r>
              <a:rPr lang="fr-FR" b="1" dirty="0"/>
              <a:t>Ordinateur de Marie</a:t>
            </a:r>
          </a:p>
          <a:p>
            <a:r>
              <a:rPr lang="fr-FR" sz="1100" dirty="0"/>
              <a:t>192.168.23.12</a:t>
            </a:r>
          </a:p>
        </p:txBody>
      </p:sp>
      <p:pic>
        <p:nvPicPr>
          <p:cNvPr id="11" name="Graphique 10" descr="Ordinateur avec un remplissage uni">
            <a:extLst>
              <a:ext uri="{FF2B5EF4-FFF2-40B4-BE49-F238E27FC236}">
                <a16:creationId xmlns:a16="http://schemas.microsoft.com/office/drawing/2014/main" id="{EE97926C-262D-DF7F-CC45-260B511B58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6384" y="3365438"/>
            <a:ext cx="397727" cy="397727"/>
          </a:xfrm>
          <a:prstGeom prst="rect">
            <a:avLst/>
          </a:prstGeom>
        </p:spPr>
      </p:pic>
      <p:pic>
        <p:nvPicPr>
          <p:cNvPr id="14" name="Graphique 13" descr="Ordinateur avec un remplissage uni">
            <a:extLst>
              <a:ext uri="{FF2B5EF4-FFF2-40B4-BE49-F238E27FC236}">
                <a16:creationId xmlns:a16="http://schemas.microsoft.com/office/drawing/2014/main" id="{BDE775F8-4BDD-7C3D-4BD8-7B2A1521D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2754" y="3611660"/>
            <a:ext cx="397727" cy="397727"/>
          </a:xfrm>
          <a:prstGeom prst="rect">
            <a:avLst/>
          </a:prstGeom>
        </p:spPr>
      </p:pic>
      <p:pic>
        <p:nvPicPr>
          <p:cNvPr id="15" name="Graphique 14" descr="Ordinateur avec un remplissage uni">
            <a:extLst>
              <a:ext uri="{FF2B5EF4-FFF2-40B4-BE49-F238E27FC236}">
                <a16:creationId xmlns:a16="http://schemas.microsoft.com/office/drawing/2014/main" id="{0496BBC4-107F-C02D-532D-5584DD801D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88896" y="2469755"/>
            <a:ext cx="397727" cy="397727"/>
          </a:xfrm>
          <a:prstGeom prst="rect">
            <a:avLst/>
          </a:prstGeom>
        </p:spPr>
      </p:pic>
      <p:cxnSp>
        <p:nvCxnSpPr>
          <p:cNvPr id="20" name="Connecteur droit avec flèche 19">
            <a:extLst>
              <a:ext uri="{FF2B5EF4-FFF2-40B4-BE49-F238E27FC236}">
                <a16:creationId xmlns:a16="http://schemas.microsoft.com/office/drawing/2014/main" id="{D562206C-0701-35DB-DC70-9248D555C19E}"/>
              </a:ext>
            </a:extLst>
          </p:cNvPr>
          <p:cNvCxnSpPr>
            <a:cxnSpLocks/>
            <a:stCxn id="10" idx="3"/>
          </p:cNvCxnSpPr>
          <p:nvPr/>
        </p:nvCxnSpPr>
        <p:spPr>
          <a:xfrm flipV="1">
            <a:off x="3532420" y="2867482"/>
            <a:ext cx="856700" cy="6340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eur droit avec flèche 20">
            <a:extLst>
              <a:ext uri="{FF2B5EF4-FFF2-40B4-BE49-F238E27FC236}">
                <a16:creationId xmlns:a16="http://schemas.microsoft.com/office/drawing/2014/main" id="{95975648-47D7-F4C0-6FBA-BFA014AB9497}"/>
              </a:ext>
            </a:extLst>
          </p:cNvPr>
          <p:cNvCxnSpPr>
            <a:cxnSpLocks/>
          </p:cNvCxnSpPr>
          <p:nvPr/>
        </p:nvCxnSpPr>
        <p:spPr>
          <a:xfrm>
            <a:off x="4886623" y="2970737"/>
            <a:ext cx="484440" cy="6409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567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2">
          <a:extLst>
            <a:ext uri="{FF2B5EF4-FFF2-40B4-BE49-F238E27FC236}">
              <a16:creationId xmlns:a16="http://schemas.microsoft.com/office/drawing/2014/main" id="{2F5EF675-BEAF-79C9-8527-DEA58953B77F}"/>
            </a:ext>
          </a:extLst>
        </p:cNvPr>
        <p:cNvGrpSpPr/>
        <p:nvPr/>
      </p:nvGrpSpPr>
      <p:grpSpPr>
        <a:xfrm>
          <a:off x="0" y="0"/>
          <a:ext cx="0" cy="0"/>
          <a:chOff x="0" y="0"/>
          <a:chExt cx="0" cy="0"/>
        </a:xfrm>
      </p:grpSpPr>
      <p:sp>
        <p:nvSpPr>
          <p:cNvPr id="1363" name="Google Shape;1363;p44">
            <a:extLst>
              <a:ext uri="{FF2B5EF4-FFF2-40B4-BE49-F238E27FC236}">
                <a16:creationId xmlns:a16="http://schemas.microsoft.com/office/drawing/2014/main" id="{EDFCC933-5887-7A26-C38E-A50BFDCD629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Pourquoi savoir tout ça ?</a:t>
            </a:r>
            <a:endParaRPr dirty="0"/>
          </a:p>
        </p:txBody>
      </p:sp>
      <p:sp>
        <p:nvSpPr>
          <p:cNvPr id="1364" name="Google Shape;1364;p44">
            <a:extLst>
              <a:ext uri="{FF2B5EF4-FFF2-40B4-BE49-F238E27FC236}">
                <a16:creationId xmlns:a16="http://schemas.microsoft.com/office/drawing/2014/main" id="{35767F99-FCC8-C919-AED4-FB0E839AC040}"/>
              </a:ext>
            </a:extLst>
          </p:cNvPr>
          <p:cNvSpPr txBox="1">
            <a:spLocks noGrp="1"/>
          </p:cNvSpPr>
          <p:nvPr>
            <p:ph type="subTitle" idx="1"/>
          </p:nvPr>
        </p:nvSpPr>
        <p:spPr>
          <a:xfrm>
            <a:off x="2160936" y="1871738"/>
            <a:ext cx="2521034"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Ne pas mettre de mots de passe sur ses équipements, c’est comme ne pas mettre de serrure sur sa porte d’entrée</a:t>
            </a:r>
            <a:endParaRPr sz="1200" dirty="0"/>
          </a:p>
        </p:txBody>
      </p:sp>
      <p:sp>
        <p:nvSpPr>
          <p:cNvPr id="1365" name="Google Shape;1365;p44">
            <a:extLst>
              <a:ext uri="{FF2B5EF4-FFF2-40B4-BE49-F238E27FC236}">
                <a16:creationId xmlns:a16="http://schemas.microsoft.com/office/drawing/2014/main" id="{2F1D282E-0983-489B-60DC-70C495DEF2AB}"/>
              </a:ext>
            </a:extLst>
          </p:cNvPr>
          <p:cNvSpPr txBox="1">
            <a:spLocks noGrp="1"/>
          </p:cNvSpPr>
          <p:nvPr>
            <p:ph type="subTitle" idx="2"/>
          </p:nvPr>
        </p:nvSpPr>
        <p:spPr>
          <a:xfrm>
            <a:off x="4572001" y="1871738"/>
            <a:ext cx="2411064" cy="66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dirty="0"/>
              <a:t>Tout ce que l’on voit sur Internet existe de manière physique quelque pas dans le monde</a:t>
            </a:r>
            <a:endParaRPr sz="1200" dirty="0"/>
          </a:p>
        </p:txBody>
      </p:sp>
      <p:sp>
        <p:nvSpPr>
          <p:cNvPr id="1366" name="Google Shape;1366;p44">
            <a:extLst>
              <a:ext uri="{FF2B5EF4-FFF2-40B4-BE49-F238E27FC236}">
                <a16:creationId xmlns:a16="http://schemas.microsoft.com/office/drawing/2014/main" id="{711E6C73-448B-4F3E-6E2A-09D60BEFBE40}"/>
              </a:ext>
            </a:extLst>
          </p:cNvPr>
          <p:cNvSpPr txBox="1">
            <a:spLocks noGrp="1"/>
          </p:cNvSpPr>
          <p:nvPr>
            <p:ph type="subTitle" idx="3"/>
          </p:nvPr>
        </p:nvSpPr>
        <p:spPr>
          <a:xfrm>
            <a:off x="2160935" y="3514625"/>
            <a:ext cx="2842013"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Le numérique comme on le connaît aujourd’hui est le résultat de plein d’inventions</a:t>
            </a:r>
            <a:endParaRPr sz="1200" dirty="0"/>
          </a:p>
        </p:txBody>
      </p:sp>
      <p:sp>
        <p:nvSpPr>
          <p:cNvPr id="1368" name="Google Shape;1368;p44">
            <a:extLst>
              <a:ext uri="{FF2B5EF4-FFF2-40B4-BE49-F238E27FC236}">
                <a16:creationId xmlns:a16="http://schemas.microsoft.com/office/drawing/2014/main" id="{FC3F71E3-1670-59D9-4772-634A608A47C9}"/>
              </a:ext>
            </a:extLst>
          </p:cNvPr>
          <p:cNvSpPr txBox="1">
            <a:spLocks noGrp="1"/>
          </p:cNvSpPr>
          <p:nvPr>
            <p:ph type="subTitle" idx="5"/>
          </p:nvPr>
        </p:nvSpPr>
        <p:spPr>
          <a:xfrm>
            <a:off x="2160936" y="1588138"/>
            <a:ext cx="19782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Mots de passe</a:t>
            </a:r>
            <a:endParaRPr sz="1600" dirty="0"/>
          </a:p>
        </p:txBody>
      </p:sp>
      <p:sp>
        <p:nvSpPr>
          <p:cNvPr id="1369" name="Google Shape;1369;p44">
            <a:extLst>
              <a:ext uri="{FF2B5EF4-FFF2-40B4-BE49-F238E27FC236}">
                <a16:creationId xmlns:a16="http://schemas.microsoft.com/office/drawing/2014/main" id="{E3F4B6C7-C768-D0C2-E89B-518D4E48EEF6}"/>
              </a:ext>
            </a:extLst>
          </p:cNvPr>
          <p:cNvSpPr txBox="1">
            <a:spLocks noGrp="1"/>
          </p:cNvSpPr>
          <p:nvPr>
            <p:ph type="subTitle" idx="6"/>
          </p:nvPr>
        </p:nvSpPr>
        <p:spPr>
          <a:xfrm>
            <a:off x="2160936" y="3231100"/>
            <a:ext cx="3124742"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1600" dirty="0"/>
              <a:t>Ca n’est pas venu en un claquement de doigts</a:t>
            </a:r>
            <a:endParaRPr sz="1600" dirty="0"/>
          </a:p>
        </p:txBody>
      </p:sp>
      <p:sp>
        <p:nvSpPr>
          <p:cNvPr id="1370" name="Google Shape;1370;p44">
            <a:extLst>
              <a:ext uri="{FF2B5EF4-FFF2-40B4-BE49-F238E27FC236}">
                <a16:creationId xmlns:a16="http://schemas.microsoft.com/office/drawing/2014/main" id="{815263E0-5830-DB35-1A83-96C82F1EC9C5}"/>
              </a:ext>
            </a:extLst>
          </p:cNvPr>
          <p:cNvSpPr txBox="1">
            <a:spLocks noGrp="1"/>
          </p:cNvSpPr>
          <p:nvPr>
            <p:ph type="subTitle" idx="7"/>
          </p:nvPr>
        </p:nvSpPr>
        <p:spPr>
          <a:xfrm>
            <a:off x="4473564" y="1588138"/>
            <a:ext cx="2509497" cy="377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600" dirty="0"/>
              <a:t>C’est pas magique</a:t>
            </a:r>
            <a:endParaRPr sz="1600" dirty="0"/>
          </a:p>
        </p:txBody>
      </p:sp>
      <p:sp>
        <p:nvSpPr>
          <p:cNvPr id="1372" name="Google Shape;1372;p44">
            <a:extLst>
              <a:ext uri="{FF2B5EF4-FFF2-40B4-BE49-F238E27FC236}">
                <a16:creationId xmlns:a16="http://schemas.microsoft.com/office/drawing/2014/main" id="{8807500F-EFF0-FAA1-C1A3-9B312AEBADE1}"/>
              </a:ext>
            </a:extLst>
          </p:cNvPr>
          <p:cNvSpPr/>
          <p:nvPr/>
        </p:nvSpPr>
        <p:spPr>
          <a:xfrm>
            <a:off x="1273838" y="1621830"/>
            <a:ext cx="734700" cy="7347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373" name="Google Shape;1373;p44">
            <a:extLst>
              <a:ext uri="{FF2B5EF4-FFF2-40B4-BE49-F238E27FC236}">
                <a16:creationId xmlns:a16="http://schemas.microsoft.com/office/drawing/2014/main" id="{46ADE45D-62E0-B2EB-CE11-E412EBD53DFD}"/>
              </a:ext>
            </a:extLst>
          </p:cNvPr>
          <p:cNvSpPr/>
          <p:nvPr/>
        </p:nvSpPr>
        <p:spPr>
          <a:xfrm>
            <a:off x="1273838" y="3264780"/>
            <a:ext cx="734700" cy="7347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374" name="Google Shape;1374;p44">
            <a:extLst>
              <a:ext uri="{FF2B5EF4-FFF2-40B4-BE49-F238E27FC236}">
                <a16:creationId xmlns:a16="http://schemas.microsoft.com/office/drawing/2014/main" id="{E126F316-2502-16E4-47B7-65FD7A9E23C9}"/>
              </a:ext>
            </a:extLst>
          </p:cNvPr>
          <p:cNvSpPr/>
          <p:nvPr/>
        </p:nvSpPr>
        <p:spPr>
          <a:xfrm>
            <a:off x="7135463" y="1621830"/>
            <a:ext cx="734700" cy="7347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nvGrpSpPr>
          <p:cNvPr id="1391" name="Google Shape;1391;p44">
            <a:extLst>
              <a:ext uri="{FF2B5EF4-FFF2-40B4-BE49-F238E27FC236}">
                <a16:creationId xmlns:a16="http://schemas.microsoft.com/office/drawing/2014/main" id="{422E8DF4-0B5D-FF59-DC6A-740E67473A40}"/>
              </a:ext>
            </a:extLst>
          </p:cNvPr>
          <p:cNvGrpSpPr/>
          <p:nvPr/>
        </p:nvGrpSpPr>
        <p:grpSpPr>
          <a:xfrm>
            <a:off x="1464416" y="1806640"/>
            <a:ext cx="357468" cy="356497"/>
            <a:chOff x="-31455100" y="3909350"/>
            <a:chExt cx="294600" cy="293800"/>
          </a:xfrm>
        </p:grpSpPr>
        <p:sp>
          <p:nvSpPr>
            <p:cNvPr id="1392" name="Google Shape;1392;p44">
              <a:extLst>
                <a:ext uri="{FF2B5EF4-FFF2-40B4-BE49-F238E27FC236}">
                  <a16:creationId xmlns:a16="http://schemas.microsoft.com/office/drawing/2014/main" id="{2069F173-6AC0-9B69-E4C9-89C68A1F0A7A}"/>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a:extLst>
                <a:ext uri="{FF2B5EF4-FFF2-40B4-BE49-F238E27FC236}">
                  <a16:creationId xmlns:a16="http://schemas.microsoft.com/office/drawing/2014/main" id="{4709E1C2-74DB-54DC-FAE0-4977CC1EFFB0}"/>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380;p44">
            <a:extLst>
              <a:ext uri="{FF2B5EF4-FFF2-40B4-BE49-F238E27FC236}">
                <a16:creationId xmlns:a16="http://schemas.microsoft.com/office/drawing/2014/main" id="{36BA32F9-DD07-437A-4141-090A10099989}"/>
              </a:ext>
            </a:extLst>
          </p:cNvPr>
          <p:cNvGrpSpPr/>
          <p:nvPr/>
        </p:nvGrpSpPr>
        <p:grpSpPr>
          <a:xfrm>
            <a:off x="7325520" y="1809491"/>
            <a:ext cx="354586" cy="355557"/>
            <a:chOff x="-33645475" y="3944800"/>
            <a:chExt cx="292225" cy="293025"/>
          </a:xfrm>
        </p:grpSpPr>
        <p:sp>
          <p:nvSpPr>
            <p:cNvPr id="3" name="Google Shape;1381;p44">
              <a:extLst>
                <a:ext uri="{FF2B5EF4-FFF2-40B4-BE49-F238E27FC236}">
                  <a16:creationId xmlns:a16="http://schemas.microsoft.com/office/drawing/2014/main" id="{2F954695-42D0-88D8-E306-C66DDF83B724}"/>
                </a:ext>
              </a:extLst>
            </p:cNvPr>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82;p44">
              <a:extLst>
                <a:ext uri="{FF2B5EF4-FFF2-40B4-BE49-F238E27FC236}">
                  <a16:creationId xmlns:a16="http://schemas.microsoft.com/office/drawing/2014/main" id="{CFA1D282-ACE7-3E2F-5100-63BF3D61FF1B}"/>
                </a:ext>
              </a:extLst>
            </p:cNvPr>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83;p44">
              <a:extLst>
                <a:ext uri="{FF2B5EF4-FFF2-40B4-BE49-F238E27FC236}">
                  <a16:creationId xmlns:a16="http://schemas.microsoft.com/office/drawing/2014/main" id="{BD23AA4A-3AB8-496B-4B96-F2EBC1D2A39D}"/>
                </a:ext>
              </a:extLst>
            </p:cNvPr>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84;p44">
              <a:extLst>
                <a:ext uri="{FF2B5EF4-FFF2-40B4-BE49-F238E27FC236}">
                  <a16:creationId xmlns:a16="http://schemas.microsoft.com/office/drawing/2014/main" id="{AE640BAD-7BE3-BCDF-B55E-1681D5D8B39A}"/>
                </a:ext>
              </a:extLst>
            </p:cNvPr>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5;p44">
              <a:extLst>
                <a:ext uri="{FF2B5EF4-FFF2-40B4-BE49-F238E27FC236}">
                  <a16:creationId xmlns:a16="http://schemas.microsoft.com/office/drawing/2014/main" id="{7A1A6FA5-4991-F926-9859-C3F3655BB8BF}"/>
                </a:ext>
              </a:extLst>
            </p:cNvPr>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386;p44">
              <a:extLst>
                <a:ext uri="{FF2B5EF4-FFF2-40B4-BE49-F238E27FC236}">
                  <a16:creationId xmlns:a16="http://schemas.microsoft.com/office/drawing/2014/main" id="{BFD5D3FD-2AFE-4EED-1AE7-6C61DD95FCE5}"/>
                </a:ext>
              </a:extLst>
            </p:cNvPr>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87;p44">
              <a:extLst>
                <a:ext uri="{FF2B5EF4-FFF2-40B4-BE49-F238E27FC236}">
                  <a16:creationId xmlns:a16="http://schemas.microsoft.com/office/drawing/2014/main" id="{60D0D1F4-1208-F9E1-5BB6-2432AC759DE9}"/>
                </a:ext>
              </a:extLst>
            </p:cNvPr>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88;p44">
              <a:extLst>
                <a:ext uri="{FF2B5EF4-FFF2-40B4-BE49-F238E27FC236}">
                  <a16:creationId xmlns:a16="http://schemas.microsoft.com/office/drawing/2014/main" id="{407FCCF0-AF0D-66F6-A811-83DE1CE10B7F}"/>
                </a:ext>
              </a:extLst>
            </p:cNvPr>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89;p44">
              <a:extLst>
                <a:ext uri="{FF2B5EF4-FFF2-40B4-BE49-F238E27FC236}">
                  <a16:creationId xmlns:a16="http://schemas.microsoft.com/office/drawing/2014/main" id="{67944EBF-3793-13D6-9B01-46FB112ED791}"/>
                </a:ext>
              </a:extLst>
            </p:cNvPr>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0;p44">
              <a:extLst>
                <a:ext uri="{FF2B5EF4-FFF2-40B4-BE49-F238E27FC236}">
                  <a16:creationId xmlns:a16="http://schemas.microsoft.com/office/drawing/2014/main" id="{1517056F-26A7-1019-8D47-25D0C855E9DE}"/>
                </a:ext>
              </a:extLst>
            </p:cNvPr>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94;p44">
            <a:extLst>
              <a:ext uri="{FF2B5EF4-FFF2-40B4-BE49-F238E27FC236}">
                <a16:creationId xmlns:a16="http://schemas.microsoft.com/office/drawing/2014/main" id="{C9E3F61A-89F1-B984-333C-B1742DFDC27E}"/>
              </a:ext>
            </a:extLst>
          </p:cNvPr>
          <p:cNvGrpSpPr/>
          <p:nvPr/>
        </p:nvGrpSpPr>
        <p:grpSpPr>
          <a:xfrm>
            <a:off x="1463894" y="3454837"/>
            <a:ext cx="354586" cy="354586"/>
            <a:chOff x="-30735200" y="3192625"/>
            <a:chExt cx="292225" cy="292225"/>
          </a:xfrm>
        </p:grpSpPr>
        <p:sp>
          <p:nvSpPr>
            <p:cNvPr id="14" name="Google Shape;1395;p44">
              <a:extLst>
                <a:ext uri="{FF2B5EF4-FFF2-40B4-BE49-F238E27FC236}">
                  <a16:creationId xmlns:a16="http://schemas.microsoft.com/office/drawing/2014/main" id="{140FBB62-D712-471D-05C8-7F100C4B212F}"/>
                </a:ext>
              </a:extLst>
            </p:cNvPr>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6;p44">
              <a:extLst>
                <a:ext uri="{FF2B5EF4-FFF2-40B4-BE49-F238E27FC236}">
                  <a16:creationId xmlns:a16="http://schemas.microsoft.com/office/drawing/2014/main" id="{E5D95771-7BD4-5C02-5C2E-48686E0D8C8C}"/>
                </a:ext>
              </a:extLst>
            </p:cNvPr>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7;p44">
              <a:extLst>
                <a:ext uri="{FF2B5EF4-FFF2-40B4-BE49-F238E27FC236}">
                  <a16:creationId xmlns:a16="http://schemas.microsoft.com/office/drawing/2014/main" id="{CC6D6666-4439-E69F-5EFB-306AC1F77D55}"/>
                </a:ext>
              </a:extLst>
            </p:cNvPr>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8;p44">
              <a:extLst>
                <a:ext uri="{FF2B5EF4-FFF2-40B4-BE49-F238E27FC236}">
                  <a16:creationId xmlns:a16="http://schemas.microsoft.com/office/drawing/2014/main" id="{60CE59AD-14E8-EBBC-AF41-C0EAA67B1AB8}"/>
                </a:ext>
              </a:extLst>
            </p:cNvPr>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99;p44">
              <a:extLst>
                <a:ext uri="{FF2B5EF4-FFF2-40B4-BE49-F238E27FC236}">
                  <a16:creationId xmlns:a16="http://schemas.microsoft.com/office/drawing/2014/main" id="{94A93379-A0EF-2C6D-0F4E-E1626EF0C220}"/>
                </a:ext>
              </a:extLst>
            </p:cNvPr>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0;p44">
              <a:extLst>
                <a:ext uri="{FF2B5EF4-FFF2-40B4-BE49-F238E27FC236}">
                  <a16:creationId xmlns:a16="http://schemas.microsoft.com/office/drawing/2014/main" id="{0FDF87AC-AA93-4497-3266-C59F3ACA195E}"/>
                </a:ext>
              </a:extLst>
            </p:cNvPr>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1;p44">
              <a:extLst>
                <a:ext uri="{FF2B5EF4-FFF2-40B4-BE49-F238E27FC236}">
                  <a16:creationId xmlns:a16="http://schemas.microsoft.com/office/drawing/2014/main" id="{11F1C40C-02E3-9B1A-BDF8-99DA5ABBF161}"/>
                </a:ext>
              </a:extLst>
            </p:cNvPr>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184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39"/>
          <p:cNvSpPr txBox="1">
            <a:spLocks noGrp="1"/>
          </p:cNvSpPr>
          <p:nvPr>
            <p:ph type="title"/>
          </p:nvPr>
        </p:nvSpPr>
        <p:spPr>
          <a:xfrm>
            <a:off x="4245350" y="2060938"/>
            <a:ext cx="4185300" cy="1455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Merci !</a:t>
            </a:r>
            <a:br>
              <a:rPr lang="en" dirty="0"/>
            </a:br>
            <a:br>
              <a:rPr lang="en" dirty="0"/>
            </a:br>
            <a:r>
              <a:rPr lang="en" sz="2500" dirty="0">
                <a:latin typeface="Inter Tight" panose="020B0604020202020204" charset="0"/>
                <a:ea typeface="Inter Tight" panose="020B0604020202020204" charset="0"/>
                <a:cs typeface="Inter Tight" panose="020B0604020202020204" charset="0"/>
              </a:rPr>
              <a:t>N’hésitez pas si vous avez des questions !</a:t>
            </a:r>
            <a:endParaRPr sz="2500" dirty="0">
              <a:latin typeface="Inter Tight" panose="020B0604020202020204" charset="0"/>
              <a:ea typeface="Inter Tight" panose="020B0604020202020204" charset="0"/>
              <a:cs typeface="Inter Tight" panose="020B0604020202020204" charset="0"/>
            </a:endParaRPr>
          </a:p>
        </p:txBody>
      </p:sp>
      <p:sp>
        <p:nvSpPr>
          <p:cNvPr id="1178" name="Google Shape;1178;p39"/>
          <p:cNvSpPr txBox="1">
            <a:spLocks noGrp="1"/>
          </p:cNvSpPr>
          <p:nvPr>
            <p:ph type="subTitle" idx="1"/>
          </p:nvPr>
        </p:nvSpPr>
        <p:spPr>
          <a:xfrm>
            <a:off x="4245350" y="4041825"/>
            <a:ext cx="4185300" cy="4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Erin Bernardoni</a:t>
            </a:r>
            <a:endParaRPr dirty="0"/>
          </a:p>
        </p:txBody>
      </p:sp>
      <p:grpSp>
        <p:nvGrpSpPr>
          <p:cNvPr id="1179" name="Google Shape;1179;p39"/>
          <p:cNvGrpSpPr/>
          <p:nvPr/>
        </p:nvGrpSpPr>
        <p:grpSpPr>
          <a:xfrm>
            <a:off x="732875" y="652514"/>
            <a:ext cx="2543700" cy="2493574"/>
            <a:chOff x="732875" y="652514"/>
            <a:chExt cx="2543700" cy="2493574"/>
          </a:xfrm>
        </p:grpSpPr>
        <p:grpSp>
          <p:nvGrpSpPr>
            <p:cNvPr id="1180" name="Google Shape;1180;p39"/>
            <p:cNvGrpSpPr/>
            <p:nvPr/>
          </p:nvGrpSpPr>
          <p:grpSpPr>
            <a:xfrm>
              <a:off x="732875" y="652514"/>
              <a:ext cx="2543700" cy="1749600"/>
              <a:chOff x="5458650" y="952972"/>
              <a:chExt cx="2543700" cy="1749600"/>
            </a:xfrm>
          </p:grpSpPr>
          <p:sp>
            <p:nvSpPr>
              <p:cNvPr id="1181" name="Google Shape;1181;p39"/>
              <p:cNvSpPr/>
              <p:nvPr/>
            </p:nvSpPr>
            <p:spPr>
              <a:xfrm>
                <a:off x="5458650" y="952972"/>
                <a:ext cx="2543700" cy="1749600"/>
              </a:xfrm>
              <a:prstGeom prst="roundRect">
                <a:avLst>
                  <a:gd name="adj" fmla="val 8406"/>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cxnSp>
            <p:nvCxnSpPr>
              <p:cNvPr id="1182" name="Google Shape;1182;p39"/>
              <p:cNvCxnSpPr/>
              <p:nvPr/>
            </p:nvCxnSpPr>
            <p:spPr>
              <a:xfrm>
                <a:off x="5458650" y="1290675"/>
                <a:ext cx="2543700" cy="0"/>
              </a:xfrm>
              <a:prstGeom prst="straightConnector1">
                <a:avLst/>
              </a:prstGeom>
              <a:noFill/>
              <a:ln w="28575" cap="flat" cmpd="sng">
                <a:solidFill>
                  <a:schemeClr val="dk1"/>
                </a:solidFill>
                <a:prstDash val="solid"/>
                <a:round/>
                <a:headEnd type="none" w="med" len="med"/>
                <a:tailEnd type="none" w="med" len="med"/>
              </a:ln>
            </p:spPr>
          </p:cxnSp>
          <p:grpSp>
            <p:nvGrpSpPr>
              <p:cNvPr id="1183" name="Google Shape;1183;p39"/>
              <p:cNvGrpSpPr/>
              <p:nvPr/>
            </p:nvGrpSpPr>
            <p:grpSpPr>
              <a:xfrm>
                <a:off x="5604874" y="1073719"/>
                <a:ext cx="514691" cy="112549"/>
                <a:chOff x="5830050" y="1771525"/>
                <a:chExt cx="720250" cy="157500"/>
              </a:xfrm>
            </p:grpSpPr>
            <p:sp>
              <p:nvSpPr>
                <p:cNvPr id="1184" name="Google Shape;1184;p39"/>
                <p:cNvSpPr/>
                <p:nvPr/>
              </p:nvSpPr>
              <p:spPr>
                <a:xfrm>
                  <a:off x="5830050" y="1771525"/>
                  <a:ext cx="157500" cy="1575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185" name="Google Shape;1185;p39"/>
                <p:cNvSpPr/>
                <p:nvPr/>
              </p:nvSpPr>
              <p:spPr>
                <a:xfrm>
                  <a:off x="6111425" y="1771525"/>
                  <a:ext cx="157500" cy="157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186" name="Google Shape;1186;p39"/>
                <p:cNvSpPr/>
                <p:nvPr/>
              </p:nvSpPr>
              <p:spPr>
                <a:xfrm>
                  <a:off x="6392800" y="1771525"/>
                  <a:ext cx="157500" cy="1575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
          <p:nvSpPr>
            <p:cNvPr id="1187" name="Google Shape;1187;p39"/>
            <p:cNvSpPr/>
            <p:nvPr/>
          </p:nvSpPr>
          <p:spPr>
            <a:xfrm>
              <a:off x="732875" y="2655887"/>
              <a:ext cx="2543700" cy="490200"/>
            </a:xfrm>
            <a:prstGeom prst="roundRect">
              <a:avLst>
                <a:gd name="adj" fmla="val 20842"/>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Inter Tight Black"/>
                  <a:ea typeface="Inter Tight Black"/>
                  <a:cs typeface="Inter Tight Black"/>
                  <a:sym typeface="Inter Tight Black"/>
                </a:rPr>
                <a:t>DIGITAL</a:t>
              </a:r>
              <a:endParaRPr sz="2000">
                <a:solidFill>
                  <a:schemeClr val="dk1"/>
                </a:solidFill>
                <a:latin typeface="Inter Tight Black"/>
                <a:ea typeface="Inter Tight Black"/>
                <a:cs typeface="Inter Tight Black"/>
                <a:sym typeface="Inter Tight Black"/>
              </a:endParaRPr>
            </a:p>
          </p:txBody>
        </p:sp>
      </p:grpSp>
      <p:grpSp>
        <p:nvGrpSpPr>
          <p:cNvPr id="1188" name="Google Shape;1188;p39"/>
          <p:cNvGrpSpPr/>
          <p:nvPr/>
        </p:nvGrpSpPr>
        <p:grpSpPr>
          <a:xfrm>
            <a:off x="1047424" y="1274271"/>
            <a:ext cx="875518" cy="805525"/>
            <a:chOff x="11022013" y="2886076"/>
            <a:chExt cx="1171575" cy="1077913"/>
          </a:xfrm>
        </p:grpSpPr>
        <p:sp>
          <p:nvSpPr>
            <p:cNvPr id="1189" name="Google Shape;1189;p39"/>
            <p:cNvSpPr/>
            <p:nvPr/>
          </p:nvSpPr>
          <p:spPr>
            <a:xfrm>
              <a:off x="11037888" y="2949576"/>
              <a:ext cx="1139825" cy="369888"/>
            </a:xfrm>
            <a:custGeom>
              <a:avLst/>
              <a:gdLst/>
              <a:ahLst/>
              <a:cxnLst/>
              <a:rect l="l" t="t" r="r" b="b"/>
              <a:pathLst>
                <a:path w="502" h="162" extrusionOk="0">
                  <a:moveTo>
                    <a:pt x="402" y="0"/>
                  </a:moveTo>
                  <a:cubicBezTo>
                    <a:pt x="100" y="0"/>
                    <a:pt x="100" y="0"/>
                    <a:pt x="100" y="0"/>
                  </a:cubicBezTo>
                  <a:cubicBezTo>
                    <a:pt x="98" y="0"/>
                    <a:pt x="96" y="1"/>
                    <a:pt x="96" y="2"/>
                  </a:cubicBezTo>
                  <a:cubicBezTo>
                    <a:pt x="2" y="155"/>
                    <a:pt x="2" y="155"/>
                    <a:pt x="2" y="155"/>
                  </a:cubicBezTo>
                  <a:cubicBezTo>
                    <a:pt x="0" y="158"/>
                    <a:pt x="2" y="162"/>
                    <a:pt x="6" y="162"/>
                  </a:cubicBezTo>
                  <a:cubicBezTo>
                    <a:pt x="496" y="162"/>
                    <a:pt x="496" y="162"/>
                    <a:pt x="496" y="162"/>
                  </a:cubicBezTo>
                  <a:cubicBezTo>
                    <a:pt x="500" y="162"/>
                    <a:pt x="502" y="158"/>
                    <a:pt x="500" y="155"/>
                  </a:cubicBezTo>
                  <a:cubicBezTo>
                    <a:pt x="406" y="2"/>
                    <a:pt x="406" y="2"/>
                    <a:pt x="406" y="2"/>
                  </a:cubicBezTo>
                  <a:cubicBezTo>
                    <a:pt x="406" y="1"/>
                    <a:pt x="404" y="0"/>
                    <a:pt x="402" y="0"/>
                  </a:cubicBezTo>
                  <a:close/>
                  <a:moveTo>
                    <a:pt x="402" y="0"/>
                  </a:moveTo>
                  <a:cubicBezTo>
                    <a:pt x="402" y="0"/>
                    <a:pt x="402" y="0"/>
                    <a:pt x="402"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9"/>
            <p:cNvSpPr/>
            <p:nvPr/>
          </p:nvSpPr>
          <p:spPr>
            <a:xfrm>
              <a:off x="11091863" y="3319463"/>
              <a:ext cx="1032000" cy="546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39"/>
            <p:cNvSpPr/>
            <p:nvPr/>
          </p:nvSpPr>
          <p:spPr>
            <a:xfrm>
              <a:off x="11917363" y="3411538"/>
              <a:ext cx="120650" cy="361950"/>
            </a:xfrm>
            <a:custGeom>
              <a:avLst/>
              <a:gdLst/>
              <a:ahLst/>
              <a:cxnLst/>
              <a:rect l="l" t="t" r="r" b="b"/>
              <a:pathLst>
                <a:path w="53" h="159" extrusionOk="0">
                  <a:moveTo>
                    <a:pt x="51" y="159"/>
                  </a:moveTo>
                  <a:cubicBezTo>
                    <a:pt x="2" y="159"/>
                    <a:pt x="2" y="159"/>
                    <a:pt x="2" y="159"/>
                  </a:cubicBezTo>
                  <a:cubicBezTo>
                    <a:pt x="1" y="159"/>
                    <a:pt x="0" y="158"/>
                    <a:pt x="0" y="157"/>
                  </a:cubicBezTo>
                  <a:cubicBezTo>
                    <a:pt x="0" y="27"/>
                    <a:pt x="0" y="27"/>
                    <a:pt x="0" y="27"/>
                  </a:cubicBezTo>
                  <a:cubicBezTo>
                    <a:pt x="0" y="12"/>
                    <a:pt x="12" y="0"/>
                    <a:pt x="26" y="0"/>
                  </a:cubicBezTo>
                  <a:cubicBezTo>
                    <a:pt x="41" y="0"/>
                    <a:pt x="53" y="12"/>
                    <a:pt x="53" y="27"/>
                  </a:cubicBezTo>
                  <a:cubicBezTo>
                    <a:pt x="53" y="157"/>
                    <a:pt x="53" y="157"/>
                    <a:pt x="53" y="157"/>
                  </a:cubicBezTo>
                  <a:cubicBezTo>
                    <a:pt x="53" y="158"/>
                    <a:pt x="52" y="159"/>
                    <a:pt x="51" y="159"/>
                  </a:cubicBezTo>
                  <a:close/>
                  <a:moveTo>
                    <a:pt x="51" y="159"/>
                  </a:moveTo>
                  <a:cubicBezTo>
                    <a:pt x="51" y="159"/>
                    <a:pt x="51" y="159"/>
                    <a:pt x="51" y="159"/>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39"/>
            <p:cNvSpPr/>
            <p:nvPr/>
          </p:nvSpPr>
          <p:spPr>
            <a:xfrm>
              <a:off x="11179175" y="3411538"/>
              <a:ext cx="120650" cy="361950"/>
            </a:xfrm>
            <a:custGeom>
              <a:avLst/>
              <a:gdLst/>
              <a:ahLst/>
              <a:cxnLst/>
              <a:rect l="l" t="t" r="r" b="b"/>
              <a:pathLst>
                <a:path w="53" h="159" extrusionOk="0">
                  <a:moveTo>
                    <a:pt x="51" y="159"/>
                  </a:moveTo>
                  <a:cubicBezTo>
                    <a:pt x="2" y="159"/>
                    <a:pt x="2" y="159"/>
                    <a:pt x="2" y="159"/>
                  </a:cubicBezTo>
                  <a:cubicBezTo>
                    <a:pt x="1" y="159"/>
                    <a:pt x="0" y="158"/>
                    <a:pt x="0" y="157"/>
                  </a:cubicBezTo>
                  <a:cubicBezTo>
                    <a:pt x="0" y="27"/>
                    <a:pt x="0" y="27"/>
                    <a:pt x="0" y="27"/>
                  </a:cubicBezTo>
                  <a:cubicBezTo>
                    <a:pt x="0" y="12"/>
                    <a:pt x="12" y="0"/>
                    <a:pt x="26" y="0"/>
                  </a:cubicBezTo>
                  <a:cubicBezTo>
                    <a:pt x="41" y="0"/>
                    <a:pt x="53" y="12"/>
                    <a:pt x="53" y="27"/>
                  </a:cubicBezTo>
                  <a:cubicBezTo>
                    <a:pt x="53" y="157"/>
                    <a:pt x="53" y="157"/>
                    <a:pt x="53" y="157"/>
                  </a:cubicBezTo>
                  <a:cubicBezTo>
                    <a:pt x="53" y="158"/>
                    <a:pt x="52" y="159"/>
                    <a:pt x="51" y="159"/>
                  </a:cubicBezTo>
                  <a:close/>
                  <a:moveTo>
                    <a:pt x="51" y="159"/>
                  </a:moveTo>
                  <a:cubicBezTo>
                    <a:pt x="51" y="159"/>
                    <a:pt x="51" y="159"/>
                    <a:pt x="51" y="159"/>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39"/>
            <p:cNvSpPr/>
            <p:nvPr/>
          </p:nvSpPr>
          <p:spPr>
            <a:xfrm>
              <a:off x="11041063" y="3865563"/>
              <a:ext cx="1135063" cy="79375"/>
            </a:xfrm>
            <a:custGeom>
              <a:avLst/>
              <a:gdLst/>
              <a:ahLst/>
              <a:cxnLst/>
              <a:rect l="l" t="t" r="r" b="b"/>
              <a:pathLst>
                <a:path w="500" h="35" extrusionOk="0">
                  <a:moveTo>
                    <a:pt x="497" y="35"/>
                  </a:moveTo>
                  <a:cubicBezTo>
                    <a:pt x="3" y="35"/>
                    <a:pt x="3" y="35"/>
                    <a:pt x="3" y="35"/>
                  </a:cubicBezTo>
                  <a:cubicBezTo>
                    <a:pt x="1" y="35"/>
                    <a:pt x="0" y="33"/>
                    <a:pt x="0" y="31"/>
                  </a:cubicBezTo>
                  <a:cubicBezTo>
                    <a:pt x="0" y="3"/>
                    <a:pt x="0" y="3"/>
                    <a:pt x="0" y="3"/>
                  </a:cubicBezTo>
                  <a:cubicBezTo>
                    <a:pt x="0" y="1"/>
                    <a:pt x="1" y="0"/>
                    <a:pt x="3" y="0"/>
                  </a:cubicBezTo>
                  <a:cubicBezTo>
                    <a:pt x="497" y="0"/>
                    <a:pt x="497" y="0"/>
                    <a:pt x="497" y="0"/>
                  </a:cubicBezTo>
                  <a:cubicBezTo>
                    <a:pt x="499" y="0"/>
                    <a:pt x="500" y="1"/>
                    <a:pt x="500" y="3"/>
                  </a:cubicBezTo>
                  <a:cubicBezTo>
                    <a:pt x="500" y="31"/>
                    <a:pt x="500" y="31"/>
                    <a:pt x="500" y="31"/>
                  </a:cubicBezTo>
                  <a:cubicBezTo>
                    <a:pt x="500" y="33"/>
                    <a:pt x="499" y="35"/>
                    <a:pt x="497" y="35"/>
                  </a:cubicBezTo>
                  <a:close/>
                  <a:moveTo>
                    <a:pt x="497" y="35"/>
                  </a:moveTo>
                  <a:cubicBezTo>
                    <a:pt x="497" y="35"/>
                    <a:pt x="497" y="35"/>
                    <a:pt x="497" y="3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39"/>
            <p:cNvSpPr/>
            <p:nvPr/>
          </p:nvSpPr>
          <p:spPr>
            <a:xfrm>
              <a:off x="11383963" y="2990851"/>
              <a:ext cx="449263" cy="874712"/>
            </a:xfrm>
            <a:custGeom>
              <a:avLst/>
              <a:gdLst/>
              <a:ahLst/>
              <a:cxnLst/>
              <a:rect l="l" t="t" r="r" b="b"/>
              <a:pathLst>
                <a:path w="283" h="551" extrusionOk="0">
                  <a:moveTo>
                    <a:pt x="141" y="0"/>
                  </a:moveTo>
                  <a:lnTo>
                    <a:pt x="0" y="103"/>
                  </a:lnTo>
                  <a:lnTo>
                    <a:pt x="0" y="551"/>
                  </a:lnTo>
                  <a:lnTo>
                    <a:pt x="283" y="551"/>
                  </a:lnTo>
                  <a:lnTo>
                    <a:pt x="283" y="103"/>
                  </a:lnTo>
                  <a:lnTo>
                    <a:pt x="141" y="0"/>
                  </a:lnTo>
                  <a:close/>
                  <a:moveTo>
                    <a:pt x="141" y="0"/>
                  </a:moveTo>
                  <a:lnTo>
                    <a:pt x="14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39"/>
            <p:cNvSpPr/>
            <p:nvPr/>
          </p:nvSpPr>
          <p:spPr>
            <a:xfrm>
              <a:off x="11383963" y="2990851"/>
              <a:ext cx="449263" cy="874712"/>
            </a:xfrm>
            <a:custGeom>
              <a:avLst/>
              <a:gdLst/>
              <a:ahLst/>
              <a:cxnLst/>
              <a:rect l="l" t="t" r="r" b="b"/>
              <a:pathLst>
                <a:path w="283" h="551" extrusionOk="0">
                  <a:moveTo>
                    <a:pt x="141" y="0"/>
                  </a:moveTo>
                  <a:lnTo>
                    <a:pt x="0" y="103"/>
                  </a:lnTo>
                  <a:lnTo>
                    <a:pt x="0" y="551"/>
                  </a:lnTo>
                  <a:lnTo>
                    <a:pt x="283" y="551"/>
                  </a:lnTo>
                  <a:lnTo>
                    <a:pt x="283" y="103"/>
                  </a:lnTo>
                  <a:lnTo>
                    <a:pt x="141" y="0"/>
                  </a:lnTo>
                  <a:moveTo>
                    <a:pt x="141" y="0"/>
                  </a:moveTo>
                  <a:lnTo>
                    <a:pt x="141"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39"/>
            <p:cNvSpPr/>
            <p:nvPr/>
          </p:nvSpPr>
          <p:spPr>
            <a:xfrm>
              <a:off x="11268075" y="2903538"/>
              <a:ext cx="681038" cy="301625"/>
            </a:xfrm>
            <a:custGeom>
              <a:avLst/>
              <a:gdLst/>
              <a:ahLst/>
              <a:cxnLst/>
              <a:rect l="l" t="t" r="r" b="b"/>
              <a:pathLst>
                <a:path w="300" h="132" extrusionOk="0">
                  <a:moveTo>
                    <a:pt x="292" y="99"/>
                  </a:moveTo>
                  <a:cubicBezTo>
                    <a:pt x="156" y="3"/>
                    <a:pt x="156" y="3"/>
                    <a:pt x="156" y="3"/>
                  </a:cubicBezTo>
                  <a:cubicBezTo>
                    <a:pt x="153" y="0"/>
                    <a:pt x="147" y="0"/>
                    <a:pt x="144" y="3"/>
                  </a:cubicBezTo>
                  <a:cubicBezTo>
                    <a:pt x="8" y="99"/>
                    <a:pt x="8" y="99"/>
                    <a:pt x="8" y="99"/>
                  </a:cubicBezTo>
                  <a:cubicBezTo>
                    <a:pt x="2" y="104"/>
                    <a:pt x="0" y="114"/>
                    <a:pt x="4" y="121"/>
                  </a:cubicBezTo>
                  <a:cubicBezTo>
                    <a:pt x="9" y="130"/>
                    <a:pt x="20" y="132"/>
                    <a:pt x="28" y="126"/>
                  </a:cubicBezTo>
                  <a:cubicBezTo>
                    <a:pt x="150" y="39"/>
                    <a:pt x="150" y="39"/>
                    <a:pt x="150" y="39"/>
                  </a:cubicBezTo>
                  <a:cubicBezTo>
                    <a:pt x="272" y="126"/>
                    <a:pt x="272" y="126"/>
                    <a:pt x="272" y="126"/>
                  </a:cubicBezTo>
                  <a:cubicBezTo>
                    <a:pt x="280" y="132"/>
                    <a:pt x="291" y="130"/>
                    <a:pt x="296" y="121"/>
                  </a:cubicBezTo>
                  <a:cubicBezTo>
                    <a:pt x="300" y="114"/>
                    <a:pt x="298" y="104"/>
                    <a:pt x="292" y="99"/>
                  </a:cubicBezTo>
                  <a:close/>
                  <a:moveTo>
                    <a:pt x="292" y="99"/>
                  </a:moveTo>
                  <a:cubicBezTo>
                    <a:pt x="292" y="99"/>
                    <a:pt x="292" y="99"/>
                    <a:pt x="292" y="99"/>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39"/>
            <p:cNvSpPr/>
            <p:nvPr/>
          </p:nvSpPr>
          <p:spPr>
            <a:xfrm>
              <a:off x="11483975" y="3221038"/>
              <a:ext cx="249238" cy="644525"/>
            </a:xfrm>
            <a:custGeom>
              <a:avLst/>
              <a:gdLst/>
              <a:ahLst/>
              <a:cxnLst/>
              <a:rect l="l" t="t" r="r" b="b"/>
              <a:pathLst>
                <a:path w="110" h="282" extrusionOk="0">
                  <a:moveTo>
                    <a:pt x="110" y="282"/>
                  </a:moveTo>
                  <a:cubicBezTo>
                    <a:pt x="0" y="282"/>
                    <a:pt x="0" y="282"/>
                    <a:pt x="0" y="282"/>
                  </a:cubicBezTo>
                  <a:cubicBezTo>
                    <a:pt x="0" y="55"/>
                    <a:pt x="0" y="55"/>
                    <a:pt x="0" y="55"/>
                  </a:cubicBezTo>
                  <a:cubicBezTo>
                    <a:pt x="0" y="25"/>
                    <a:pt x="24" y="0"/>
                    <a:pt x="55" y="0"/>
                  </a:cubicBezTo>
                  <a:cubicBezTo>
                    <a:pt x="86" y="0"/>
                    <a:pt x="110" y="25"/>
                    <a:pt x="110" y="55"/>
                  </a:cubicBezTo>
                  <a:lnTo>
                    <a:pt x="110" y="282"/>
                  </a:lnTo>
                  <a:close/>
                  <a:moveTo>
                    <a:pt x="110" y="282"/>
                  </a:moveTo>
                  <a:cubicBezTo>
                    <a:pt x="110" y="282"/>
                    <a:pt x="110" y="282"/>
                    <a:pt x="110" y="28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39"/>
            <p:cNvSpPr/>
            <p:nvPr/>
          </p:nvSpPr>
          <p:spPr>
            <a:xfrm>
              <a:off x="11898313" y="3394076"/>
              <a:ext cx="155575" cy="395288"/>
            </a:xfrm>
            <a:custGeom>
              <a:avLst/>
              <a:gdLst/>
              <a:ahLst/>
              <a:cxnLst/>
              <a:rect l="l" t="t" r="r" b="b"/>
              <a:pathLst>
                <a:path w="68" h="173" extrusionOk="0">
                  <a:moveTo>
                    <a:pt x="10" y="173"/>
                  </a:moveTo>
                  <a:cubicBezTo>
                    <a:pt x="59" y="173"/>
                    <a:pt x="59" y="173"/>
                    <a:pt x="59" y="173"/>
                  </a:cubicBezTo>
                  <a:cubicBezTo>
                    <a:pt x="64" y="173"/>
                    <a:pt x="68" y="169"/>
                    <a:pt x="68" y="164"/>
                  </a:cubicBezTo>
                  <a:cubicBezTo>
                    <a:pt x="68" y="90"/>
                    <a:pt x="68" y="90"/>
                    <a:pt x="68" y="90"/>
                  </a:cubicBezTo>
                  <a:cubicBezTo>
                    <a:pt x="68" y="86"/>
                    <a:pt x="65" y="83"/>
                    <a:pt x="61" y="83"/>
                  </a:cubicBezTo>
                  <a:cubicBezTo>
                    <a:pt x="57" y="83"/>
                    <a:pt x="53" y="86"/>
                    <a:pt x="53" y="90"/>
                  </a:cubicBezTo>
                  <a:cubicBezTo>
                    <a:pt x="53" y="158"/>
                    <a:pt x="53" y="158"/>
                    <a:pt x="53" y="158"/>
                  </a:cubicBezTo>
                  <a:cubicBezTo>
                    <a:pt x="16" y="158"/>
                    <a:pt x="16" y="158"/>
                    <a:pt x="16" y="158"/>
                  </a:cubicBezTo>
                  <a:cubicBezTo>
                    <a:pt x="16" y="34"/>
                    <a:pt x="16" y="34"/>
                    <a:pt x="16" y="34"/>
                  </a:cubicBezTo>
                  <a:cubicBezTo>
                    <a:pt x="16" y="23"/>
                    <a:pt x="24" y="15"/>
                    <a:pt x="34" y="15"/>
                  </a:cubicBezTo>
                  <a:cubicBezTo>
                    <a:pt x="45" y="15"/>
                    <a:pt x="53" y="23"/>
                    <a:pt x="53" y="34"/>
                  </a:cubicBezTo>
                  <a:cubicBezTo>
                    <a:pt x="53" y="55"/>
                    <a:pt x="53" y="55"/>
                    <a:pt x="53" y="55"/>
                  </a:cubicBezTo>
                  <a:cubicBezTo>
                    <a:pt x="53" y="59"/>
                    <a:pt x="57" y="63"/>
                    <a:pt x="61" y="63"/>
                  </a:cubicBezTo>
                  <a:cubicBezTo>
                    <a:pt x="65" y="63"/>
                    <a:pt x="68" y="59"/>
                    <a:pt x="68" y="55"/>
                  </a:cubicBezTo>
                  <a:cubicBezTo>
                    <a:pt x="68" y="34"/>
                    <a:pt x="68" y="34"/>
                    <a:pt x="68" y="34"/>
                  </a:cubicBezTo>
                  <a:cubicBezTo>
                    <a:pt x="68" y="15"/>
                    <a:pt x="53" y="0"/>
                    <a:pt x="34" y="0"/>
                  </a:cubicBezTo>
                  <a:cubicBezTo>
                    <a:pt x="16" y="0"/>
                    <a:pt x="0" y="15"/>
                    <a:pt x="0" y="34"/>
                  </a:cubicBezTo>
                  <a:cubicBezTo>
                    <a:pt x="0" y="164"/>
                    <a:pt x="0" y="164"/>
                    <a:pt x="0" y="164"/>
                  </a:cubicBezTo>
                  <a:cubicBezTo>
                    <a:pt x="0" y="169"/>
                    <a:pt x="5" y="173"/>
                    <a:pt x="10" y="173"/>
                  </a:cubicBezTo>
                  <a:close/>
                  <a:moveTo>
                    <a:pt x="10" y="173"/>
                  </a:moveTo>
                  <a:cubicBezTo>
                    <a:pt x="10" y="173"/>
                    <a:pt x="10" y="173"/>
                    <a:pt x="10" y="17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39"/>
            <p:cNvSpPr/>
            <p:nvPr/>
          </p:nvSpPr>
          <p:spPr>
            <a:xfrm>
              <a:off x="11160125" y="3394076"/>
              <a:ext cx="155575" cy="395288"/>
            </a:xfrm>
            <a:custGeom>
              <a:avLst/>
              <a:gdLst/>
              <a:ahLst/>
              <a:cxnLst/>
              <a:rect l="l" t="t" r="r" b="b"/>
              <a:pathLst>
                <a:path w="68" h="173" extrusionOk="0">
                  <a:moveTo>
                    <a:pt x="10" y="173"/>
                  </a:moveTo>
                  <a:cubicBezTo>
                    <a:pt x="59" y="173"/>
                    <a:pt x="59" y="173"/>
                    <a:pt x="59" y="173"/>
                  </a:cubicBezTo>
                  <a:cubicBezTo>
                    <a:pt x="64" y="173"/>
                    <a:pt x="68" y="169"/>
                    <a:pt x="68" y="164"/>
                  </a:cubicBezTo>
                  <a:cubicBezTo>
                    <a:pt x="68" y="34"/>
                    <a:pt x="68" y="34"/>
                    <a:pt x="68" y="34"/>
                  </a:cubicBezTo>
                  <a:cubicBezTo>
                    <a:pt x="68" y="15"/>
                    <a:pt x="53" y="0"/>
                    <a:pt x="34" y="0"/>
                  </a:cubicBezTo>
                  <a:cubicBezTo>
                    <a:pt x="16" y="0"/>
                    <a:pt x="0" y="15"/>
                    <a:pt x="0" y="34"/>
                  </a:cubicBezTo>
                  <a:cubicBezTo>
                    <a:pt x="0" y="164"/>
                    <a:pt x="0" y="164"/>
                    <a:pt x="0" y="164"/>
                  </a:cubicBezTo>
                  <a:cubicBezTo>
                    <a:pt x="0" y="169"/>
                    <a:pt x="5" y="173"/>
                    <a:pt x="10" y="173"/>
                  </a:cubicBezTo>
                  <a:close/>
                  <a:moveTo>
                    <a:pt x="16" y="34"/>
                  </a:moveTo>
                  <a:cubicBezTo>
                    <a:pt x="16" y="23"/>
                    <a:pt x="24" y="15"/>
                    <a:pt x="34" y="15"/>
                  </a:cubicBezTo>
                  <a:cubicBezTo>
                    <a:pt x="45" y="15"/>
                    <a:pt x="53" y="23"/>
                    <a:pt x="53" y="34"/>
                  </a:cubicBezTo>
                  <a:cubicBezTo>
                    <a:pt x="53" y="158"/>
                    <a:pt x="53" y="158"/>
                    <a:pt x="53" y="158"/>
                  </a:cubicBezTo>
                  <a:cubicBezTo>
                    <a:pt x="16" y="158"/>
                    <a:pt x="16" y="158"/>
                    <a:pt x="16" y="158"/>
                  </a:cubicBezTo>
                  <a:lnTo>
                    <a:pt x="16" y="34"/>
                  </a:lnTo>
                  <a:close/>
                  <a:moveTo>
                    <a:pt x="16" y="34"/>
                  </a:moveTo>
                  <a:cubicBezTo>
                    <a:pt x="16" y="34"/>
                    <a:pt x="16" y="34"/>
                    <a:pt x="16" y="3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39"/>
            <p:cNvSpPr/>
            <p:nvPr/>
          </p:nvSpPr>
          <p:spPr>
            <a:xfrm>
              <a:off x="11022013" y="2886076"/>
              <a:ext cx="1171575" cy="1077913"/>
            </a:xfrm>
            <a:custGeom>
              <a:avLst/>
              <a:gdLst/>
              <a:ahLst/>
              <a:cxnLst/>
              <a:rect l="l" t="t" r="r" b="b"/>
              <a:pathLst>
                <a:path w="516" h="472" extrusionOk="0">
                  <a:moveTo>
                    <a:pt x="505" y="421"/>
                  </a:moveTo>
                  <a:cubicBezTo>
                    <a:pt x="492" y="421"/>
                    <a:pt x="492" y="421"/>
                    <a:pt x="492" y="421"/>
                  </a:cubicBezTo>
                  <a:cubicBezTo>
                    <a:pt x="492" y="198"/>
                    <a:pt x="492" y="198"/>
                    <a:pt x="492" y="198"/>
                  </a:cubicBezTo>
                  <a:cubicBezTo>
                    <a:pt x="503" y="198"/>
                    <a:pt x="503" y="198"/>
                    <a:pt x="503" y="198"/>
                  </a:cubicBezTo>
                  <a:cubicBezTo>
                    <a:pt x="507" y="198"/>
                    <a:pt x="511" y="196"/>
                    <a:pt x="514" y="192"/>
                  </a:cubicBezTo>
                  <a:cubicBezTo>
                    <a:pt x="516" y="188"/>
                    <a:pt x="516" y="183"/>
                    <a:pt x="513" y="179"/>
                  </a:cubicBezTo>
                  <a:cubicBezTo>
                    <a:pt x="420" y="26"/>
                    <a:pt x="420" y="26"/>
                    <a:pt x="420" y="26"/>
                  </a:cubicBezTo>
                  <a:cubicBezTo>
                    <a:pt x="418" y="23"/>
                    <a:pt x="414" y="21"/>
                    <a:pt x="409" y="21"/>
                  </a:cubicBezTo>
                  <a:cubicBezTo>
                    <a:pt x="291" y="21"/>
                    <a:pt x="291" y="21"/>
                    <a:pt x="291" y="21"/>
                  </a:cubicBezTo>
                  <a:cubicBezTo>
                    <a:pt x="269" y="5"/>
                    <a:pt x="269" y="5"/>
                    <a:pt x="269" y="5"/>
                  </a:cubicBezTo>
                  <a:cubicBezTo>
                    <a:pt x="262" y="0"/>
                    <a:pt x="254" y="0"/>
                    <a:pt x="247" y="5"/>
                  </a:cubicBezTo>
                  <a:cubicBezTo>
                    <a:pt x="225" y="21"/>
                    <a:pt x="225" y="21"/>
                    <a:pt x="225" y="21"/>
                  </a:cubicBezTo>
                  <a:cubicBezTo>
                    <a:pt x="107" y="21"/>
                    <a:pt x="107" y="21"/>
                    <a:pt x="107" y="21"/>
                  </a:cubicBezTo>
                  <a:cubicBezTo>
                    <a:pt x="102" y="21"/>
                    <a:pt x="98" y="23"/>
                    <a:pt x="96" y="26"/>
                  </a:cubicBezTo>
                  <a:cubicBezTo>
                    <a:pt x="3" y="179"/>
                    <a:pt x="3" y="179"/>
                    <a:pt x="3" y="179"/>
                  </a:cubicBezTo>
                  <a:cubicBezTo>
                    <a:pt x="0" y="183"/>
                    <a:pt x="0" y="188"/>
                    <a:pt x="2" y="192"/>
                  </a:cubicBezTo>
                  <a:cubicBezTo>
                    <a:pt x="5" y="196"/>
                    <a:pt x="9" y="198"/>
                    <a:pt x="13" y="198"/>
                  </a:cubicBezTo>
                  <a:cubicBezTo>
                    <a:pt x="24" y="198"/>
                    <a:pt x="24" y="198"/>
                    <a:pt x="24" y="198"/>
                  </a:cubicBezTo>
                  <a:cubicBezTo>
                    <a:pt x="24" y="421"/>
                    <a:pt x="24" y="421"/>
                    <a:pt x="24" y="421"/>
                  </a:cubicBezTo>
                  <a:cubicBezTo>
                    <a:pt x="11" y="421"/>
                    <a:pt x="11" y="421"/>
                    <a:pt x="11" y="421"/>
                  </a:cubicBezTo>
                  <a:cubicBezTo>
                    <a:pt x="5" y="421"/>
                    <a:pt x="0" y="426"/>
                    <a:pt x="0" y="432"/>
                  </a:cubicBezTo>
                  <a:cubicBezTo>
                    <a:pt x="0" y="460"/>
                    <a:pt x="0" y="460"/>
                    <a:pt x="0" y="460"/>
                  </a:cubicBezTo>
                  <a:cubicBezTo>
                    <a:pt x="0" y="467"/>
                    <a:pt x="5" y="472"/>
                    <a:pt x="11" y="472"/>
                  </a:cubicBezTo>
                  <a:cubicBezTo>
                    <a:pt x="85" y="472"/>
                    <a:pt x="85" y="472"/>
                    <a:pt x="85" y="472"/>
                  </a:cubicBezTo>
                  <a:cubicBezTo>
                    <a:pt x="89" y="472"/>
                    <a:pt x="93" y="468"/>
                    <a:pt x="93" y="464"/>
                  </a:cubicBezTo>
                  <a:cubicBezTo>
                    <a:pt x="93" y="460"/>
                    <a:pt x="89" y="457"/>
                    <a:pt x="85" y="457"/>
                  </a:cubicBezTo>
                  <a:cubicBezTo>
                    <a:pt x="15" y="457"/>
                    <a:pt x="15" y="457"/>
                    <a:pt x="15" y="457"/>
                  </a:cubicBezTo>
                  <a:cubicBezTo>
                    <a:pt x="15" y="436"/>
                    <a:pt x="15" y="436"/>
                    <a:pt x="15" y="436"/>
                  </a:cubicBezTo>
                  <a:cubicBezTo>
                    <a:pt x="501" y="436"/>
                    <a:pt x="501" y="436"/>
                    <a:pt x="501" y="436"/>
                  </a:cubicBezTo>
                  <a:cubicBezTo>
                    <a:pt x="501" y="457"/>
                    <a:pt x="501" y="457"/>
                    <a:pt x="501" y="457"/>
                  </a:cubicBezTo>
                  <a:cubicBezTo>
                    <a:pt x="120" y="457"/>
                    <a:pt x="120" y="457"/>
                    <a:pt x="120" y="457"/>
                  </a:cubicBezTo>
                  <a:cubicBezTo>
                    <a:pt x="116" y="457"/>
                    <a:pt x="113" y="460"/>
                    <a:pt x="113" y="464"/>
                  </a:cubicBezTo>
                  <a:cubicBezTo>
                    <a:pt x="113" y="468"/>
                    <a:pt x="116" y="472"/>
                    <a:pt x="120" y="472"/>
                  </a:cubicBezTo>
                  <a:cubicBezTo>
                    <a:pt x="505" y="472"/>
                    <a:pt x="505" y="472"/>
                    <a:pt x="505" y="472"/>
                  </a:cubicBezTo>
                  <a:cubicBezTo>
                    <a:pt x="511" y="472"/>
                    <a:pt x="516" y="467"/>
                    <a:pt x="516" y="460"/>
                  </a:cubicBezTo>
                  <a:cubicBezTo>
                    <a:pt x="516" y="432"/>
                    <a:pt x="516" y="432"/>
                    <a:pt x="516" y="432"/>
                  </a:cubicBezTo>
                  <a:cubicBezTo>
                    <a:pt x="516" y="426"/>
                    <a:pt x="511" y="421"/>
                    <a:pt x="505" y="421"/>
                  </a:cubicBezTo>
                  <a:close/>
                  <a:moveTo>
                    <a:pt x="478" y="151"/>
                  </a:moveTo>
                  <a:cubicBezTo>
                    <a:pt x="364" y="151"/>
                    <a:pt x="364" y="151"/>
                    <a:pt x="364" y="151"/>
                  </a:cubicBezTo>
                  <a:cubicBezTo>
                    <a:pt x="364" y="132"/>
                    <a:pt x="364" y="132"/>
                    <a:pt x="364" y="132"/>
                  </a:cubicBezTo>
                  <a:cubicBezTo>
                    <a:pt x="376" y="140"/>
                    <a:pt x="376" y="140"/>
                    <a:pt x="376" y="140"/>
                  </a:cubicBezTo>
                  <a:cubicBezTo>
                    <a:pt x="381" y="144"/>
                    <a:pt x="388" y="146"/>
                    <a:pt x="395" y="144"/>
                  </a:cubicBezTo>
                  <a:cubicBezTo>
                    <a:pt x="401" y="143"/>
                    <a:pt x="407" y="139"/>
                    <a:pt x="410" y="133"/>
                  </a:cubicBezTo>
                  <a:cubicBezTo>
                    <a:pt x="467" y="133"/>
                    <a:pt x="467" y="133"/>
                    <a:pt x="467" y="133"/>
                  </a:cubicBezTo>
                  <a:lnTo>
                    <a:pt x="478" y="151"/>
                  </a:lnTo>
                  <a:close/>
                  <a:moveTo>
                    <a:pt x="458" y="118"/>
                  </a:moveTo>
                  <a:cubicBezTo>
                    <a:pt x="414" y="118"/>
                    <a:pt x="414" y="118"/>
                    <a:pt x="414" y="118"/>
                  </a:cubicBezTo>
                  <a:cubicBezTo>
                    <a:pt x="413" y="112"/>
                    <a:pt x="410" y="105"/>
                    <a:pt x="404" y="101"/>
                  </a:cubicBezTo>
                  <a:cubicBezTo>
                    <a:pt x="404" y="101"/>
                    <a:pt x="404" y="101"/>
                    <a:pt x="404" y="101"/>
                  </a:cubicBezTo>
                  <a:cubicBezTo>
                    <a:pt x="403" y="100"/>
                    <a:pt x="403" y="100"/>
                    <a:pt x="403" y="100"/>
                  </a:cubicBezTo>
                  <a:cubicBezTo>
                    <a:pt x="447" y="100"/>
                    <a:pt x="447" y="100"/>
                    <a:pt x="447" y="100"/>
                  </a:cubicBezTo>
                  <a:lnTo>
                    <a:pt x="458" y="118"/>
                  </a:lnTo>
                  <a:close/>
                  <a:moveTo>
                    <a:pt x="427" y="68"/>
                  </a:moveTo>
                  <a:cubicBezTo>
                    <a:pt x="438" y="85"/>
                    <a:pt x="438" y="85"/>
                    <a:pt x="438" y="85"/>
                  </a:cubicBezTo>
                  <a:cubicBezTo>
                    <a:pt x="382" y="85"/>
                    <a:pt x="382" y="85"/>
                    <a:pt x="382" y="85"/>
                  </a:cubicBezTo>
                  <a:cubicBezTo>
                    <a:pt x="357" y="68"/>
                    <a:pt x="357" y="68"/>
                    <a:pt x="357" y="68"/>
                  </a:cubicBezTo>
                  <a:lnTo>
                    <a:pt x="427" y="68"/>
                  </a:lnTo>
                  <a:close/>
                  <a:moveTo>
                    <a:pt x="408" y="36"/>
                  </a:moveTo>
                  <a:cubicBezTo>
                    <a:pt x="418" y="53"/>
                    <a:pt x="418" y="53"/>
                    <a:pt x="418" y="53"/>
                  </a:cubicBezTo>
                  <a:cubicBezTo>
                    <a:pt x="336" y="53"/>
                    <a:pt x="336" y="53"/>
                    <a:pt x="336" y="53"/>
                  </a:cubicBezTo>
                  <a:cubicBezTo>
                    <a:pt x="312" y="36"/>
                    <a:pt x="312" y="36"/>
                    <a:pt x="312" y="36"/>
                  </a:cubicBezTo>
                  <a:lnTo>
                    <a:pt x="408" y="36"/>
                  </a:lnTo>
                  <a:close/>
                  <a:moveTo>
                    <a:pt x="256" y="17"/>
                  </a:moveTo>
                  <a:cubicBezTo>
                    <a:pt x="257" y="16"/>
                    <a:pt x="259" y="16"/>
                    <a:pt x="260" y="17"/>
                  </a:cubicBezTo>
                  <a:cubicBezTo>
                    <a:pt x="395" y="113"/>
                    <a:pt x="395" y="113"/>
                    <a:pt x="395" y="113"/>
                  </a:cubicBezTo>
                  <a:cubicBezTo>
                    <a:pt x="399" y="116"/>
                    <a:pt x="400" y="121"/>
                    <a:pt x="398" y="125"/>
                  </a:cubicBezTo>
                  <a:cubicBezTo>
                    <a:pt x="396" y="128"/>
                    <a:pt x="394" y="129"/>
                    <a:pt x="392" y="130"/>
                  </a:cubicBezTo>
                  <a:cubicBezTo>
                    <a:pt x="389" y="130"/>
                    <a:pt x="386" y="130"/>
                    <a:pt x="384" y="128"/>
                  </a:cubicBezTo>
                  <a:cubicBezTo>
                    <a:pt x="262" y="40"/>
                    <a:pt x="262" y="40"/>
                    <a:pt x="262" y="40"/>
                  </a:cubicBezTo>
                  <a:cubicBezTo>
                    <a:pt x="260" y="38"/>
                    <a:pt x="256" y="38"/>
                    <a:pt x="254" y="40"/>
                  </a:cubicBezTo>
                  <a:cubicBezTo>
                    <a:pt x="132" y="128"/>
                    <a:pt x="132" y="128"/>
                    <a:pt x="132" y="128"/>
                  </a:cubicBezTo>
                  <a:cubicBezTo>
                    <a:pt x="130" y="130"/>
                    <a:pt x="127" y="130"/>
                    <a:pt x="124" y="130"/>
                  </a:cubicBezTo>
                  <a:cubicBezTo>
                    <a:pt x="122" y="129"/>
                    <a:pt x="120" y="128"/>
                    <a:pt x="118" y="125"/>
                  </a:cubicBezTo>
                  <a:cubicBezTo>
                    <a:pt x="116" y="121"/>
                    <a:pt x="117" y="116"/>
                    <a:pt x="121" y="113"/>
                  </a:cubicBezTo>
                  <a:lnTo>
                    <a:pt x="256" y="17"/>
                  </a:lnTo>
                  <a:close/>
                  <a:moveTo>
                    <a:pt x="108" y="36"/>
                  </a:moveTo>
                  <a:cubicBezTo>
                    <a:pt x="204" y="36"/>
                    <a:pt x="204" y="36"/>
                    <a:pt x="204" y="36"/>
                  </a:cubicBezTo>
                  <a:cubicBezTo>
                    <a:pt x="180" y="53"/>
                    <a:pt x="180" y="53"/>
                    <a:pt x="180" y="53"/>
                  </a:cubicBezTo>
                  <a:cubicBezTo>
                    <a:pt x="98" y="53"/>
                    <a:pt x="98" y="53"/>
                    <a:pt x="98" y="53"/>
                  </a:cubicBezTo>
                  <a:lnTo>
                    <a:pt x="108" y="36"/>
                  </a:lnTo>
                  <a:close/>
                  <a:moveTo>
                    <a:pt x="89" y="68"/>
                  </a:moveTo>
                  <a:cubicBezTo>
                    <a:pt x="159" y="68"/>
                    <a:pt x="159" y="68"/>
                    <a:pt x="159" y="68"/>
                  </a:cubicBezTo>
                  <a:cubicBezTo>
                    <a:pt x="134" y="85"/>
                    <a:pt x="134" y="85"/>
                    <a:pt x="134" y="85"/>
                  </a:cubicBezTo>
                  <a:cubicBezTo>
                    <a:pt x="78" y="85"/>
                    <a:pt x="78" y="85"/>
                    <a:pt x="78" y="85"/>
                  </a:cubicBezTo>
                  <a:lnTo>
                    <a:pt x="89" y="68"/>
                  </a:lnTo>
                  <a:close/>
                  <a:moveTo>
                    <a:pt x="69" y="100"/>
                  </a:moveTo>
                  <a:cubicBezTo>
                    <a:pt x="113" y="100"/>
                    <a:pt x="113" y="100"/>
                    <a:pt x="113" y="100"/>
                  </a:cubicBezTo>
                  <a:cubicBezTo>
                    <a:pt x="112" y="101"/>
                    <a:pt x="112" y="101"/>
                    <a:pt x="112" y="101"/>
                  </a:cubicBezTo>
                  <a:cubicBezTo>
                    <a:pt x="112" y="101"/>
                    <a:pt x="112" y="101"/>
                    <a:pt x="112" y="101"/>
                  </a:cubicBezTo>
                  <a:cubicBezTo>
                    <a:pt x="106" y="105"/>
                    <a:pt x="103" y="112"/>
                    <a:pt x="102" y="118"/>
                  </a:cubicBezTo>
                  <a:cubicBezTo>
                    <a:pt x="58" y="118"/>
                    <a:pt x="58" y="118"/>
                    <a:pt x="58" y="118"/>
                  </a:cubicBezTo>
                  <a:lnTo>
                    <a:pt x="69" y="100"/>
                  </a:lnTo>
                  <a:close/>
                  <a:moveTo>
                    <a:pt x="152" y="421"/>
                  </a:moveTo>
                  <a:cubicBezTo>
                    <a:pt x="39" y="421"/>
                    <a:pt x="39" y="421"/>
                    <a:pt x="39" y="421"/>
                  </a:cubicBezTo>
                  <a:cubicBezTo>
                    <a:pt x="39" y="198"/>
                    <a:pt x="39" y="198"/>
                    <a:pt x="39" y="198"/>
                  </a:cubicBezTo>
                  <a:cubicBezTo>
                    <a:pt x="152" y="198"/>
                    <a:pt x="152" y="198"/>
                    <a:pt x="152" y="198"/>
                  </a:cubicBezTo>
                  <a:lnTo>
                    <a:pt x="152" y="421"/>
                  </a:lnTo>
                  <a:close/>
                  <a:moveTo>
                    <a:pt x="152" y="183"/>
                  </a:moveTo>
                  <a:cubicBezTo>
                    <a:pt x="18" y="183"/>
                    <a:pt x="18" y="183"/>
                    <a:pt x="18" y="183"/>
                  </a:cubicBezTo>
                  <a:cubicBezTo>
                    <a:pt x="29" y="166"/>
                    <a:pt x="29" y="166"/>
                    <a:pt x="29" y="166"/>
                  </a:cubicBezTo>
                  <a:cubicBezTo>
                    <a:pt x="152" y="166"/>
                    <a:pt x="152" y="166"/>
                    <a:pt x="152" y="166"/>
                  </a:cubicBezTo>
                  <a:lnTo>
                    <a:pt x="152" y="183"/>
                  </a:lnTo>
                  <a:close/>
                  <a:moveTo>
                    <a:pt x="152" y="151"/>
                  </a:moveTo>
                  <a:cubicBezTo>
                    <a:pt x="38" y="151"/>
                    <a:pt x="38" y="151"/>
                    <a:pt x="38" y="151"/>
                  </a:cubicBezTo>
                  <a:cubicBezTo>
                    <a:pt x="49" y="133"/>
                    <a:pt x="49" y="133"/>
                    <a:pt x="49" y="133"/>
                  </a:cubicBezTo>
                  <a:cubicBezTo>
                    <a:pt x="106" y="133"/>
                    <a:pt x="106" y="133"/>
                    <a:pt x="106" y="133"/>
                  </a:cubicBezTo>
                  <a:cubicBezTo>
                    <a:pt x="109" y="139"/>
                    <a:pt x="115" y="143"/>
                    <a:pt x="121" y="144"/>
                  </a:cubicBezTo>
                  <a:cubicBezTo>
                    <a:pt x="123" y="145"/>
                    <a:pt x="125" y="145"/>
                    <a:pt x="126" y="145"/>
                  </a:cubicBezTo>
                  <a:cubicBezTo>
                    <a:pt x="131" y="145"/>
                    <a:pt x="136" y="143"/>
                    <a:pt x="140" y="140"/>
                  </a:cubicBezTo>
                  <a:cubicBezTo>
                    <a:pt x="152" y="132"/>
                    <a:pt x="152" y="132"/>
                    <a:pt x="152" y="132"/>
                  </a:cubicBezTo>
                  <a:lnTo>
                    <a:pt x="152" y="151"/>
                  </a:lnTo>
                  <a:close/>
                  <a:moveTo>
                    <a:pt x="306" y="421"/>
                  </a:moveTo>
                  <a:cubicBezTo>
                    <a:pt x="210" y="421"/>
                    <a:pt x="210" y="421"/>
                    <a:pt x="210" y="421"/>
                  </a:cubicBezTo>
                  <a:cubicBezTo>
                    <a:pt x="210" y="202"/>
                    <a:pt x="210" y="202"/>
                    <a:pt x="210" y="202"/>
                  </a:cubicBezTo>
                  <a:cubicBezTo>
                    <a:pt x="210" y="176"/>
                    <a:pt x="232" y="154"/>
                    <a:pt x="258" y="154"/>
                  </a:cubicBezTo>
                  <a:cubicBezTo>
                    <a:pt x="284" y="154"/>
                    <a:pt x="306" y="176"/>
                    <a:pt x="306" y="202"/>
                  </a:cubicBezTo>
                  <a:cubicBezTo>
                    <a:pt x="306" y="421"/>
                    <a:pt x="306" y="421"/>
                    <a:pt x="306" y="421"/>
                  </a:cubicBezTo>
                  <a:close/>
                  <a:moveTo>
                    <a:pt x="349" y="421"/>
                  </a:moveTo>
                  <a:cubicBezTo>
                    <a:pt x="321" y="421"/>
                    <a:pt x="321" y="421"/>
                    <a:pt x="321" y="421"/>
                  </a:cubicBezTo>
                  <a:cubicBezTo>
                    <a:pt x="321" y="202"/>
                    <a:pt x="321" y="202"/>
                    <a:pt x="321" y="202"/>
                  </a:cubicBezTo>
                  <a:cubicBezTo>
                    <a:pt x="321" y="167"/>
                    <a:pt x="293" y="139"/>
                    <a:pt x="258" y="139"/>
                  </a:cubicBezTo>
                  <a:cubicBezTo>
                    <a:pt x="223" y="139"/>
                    <a:pt x="195" y="167"/>
                    <a:pt x="195" y="202"/>
                  </a:cubicBezTo>
                  <a:cubicBezTo>
                    <a:pt x="195" y="421"/>
                    <a:pt x="195" y="421"/>
                    <a:pt x="195" y="421"/>
                  </a:cubicBezTo>
                  <a:cubicBezTo>
                    <a:pt x="167" y="421"/>
                    <a:pt x="167" y="421"/>
                    <a:pt x="167" y="421"/>
                  </a:cubicBezTo>
                  <a:cubicBezTo>
                    <a:pt x="167" y="122"/>
                    <a:pt x="167" y="122"/>
                    <a:pt x="167" y="122"/>
                  </a:cubicBezTo>
                  <a:cubicBezTo>
                    <a:pt x="258" y="56"/>
                    <a:pt x="258" y="56"/>
                    <a:pt x="258" y="56"/>
                  </a:cubicBezTo>
                  <a:cubicBezTo>
                    <a:pt x="349" y="122"/>
                    <a:pt x="349" y="122"/>
                    <a:pt x="349" y="122"/>
                  </a:cubicBezTo>
                  <a:lnTo>
                    <a:pt x="349" y="421"/>
                  </a:lnTo>
                  <a:close/>
                  <a:moveTo>
                    <a:pt x="477" y="421"/>
                  </a:moveTo>
                  <a:cubicBezTo>
                    <a:pt x="364" y="421"/>
                    <a:pt x="364" y="421"/>
                    <a:pt x="364" y="421"/>
                  </a:cubicBezTo>
                  <a:cubicBezTo>
                    <a:pt x="364" y="198"/>
                    <a:pt x="364" y="198"/>
                    <a:pt x="364" y="198"/>
                  </a:cubicBezTo>
                  <a:cubicBezTo>
                    <a:pt x="477" y="198"/>
                    <a:pt x="477" y="198"/>
                    <a:pt x="477" y="198"/>
                  </a:cubicBezTo>
                  <a:lnTo>
                    <a:pt x="477" y="421"/>
                  </a:lnTo>
                  <a:close/>
                  <a:moveTo>
                    <a:pt x="364" y="183"/>
                  </a:moveTo>
                  <a:cubicBezTo>
                    <a:pt x="364" y="166"/>
                    <a:pt x="364" y="166"/>
                    <a:pt x="364" y="166"/>
                  </a:cubicBezTo>
                  <a:cubicBezTo>
                    <a:pt x="487" y="166"/>
                    <a:pt x="487" y="166"/>
                    <a:pt x="487" y="166"/>
                  </a:cubicBezTo>
                  <a:cubicBezTo>
                    <a:pt x="498" y="183"/>
                    <a:pt x="498" y="183"/>
                    <a:pt x="498" y="183"/>
                  </a:cubicBezTo>
                  <a:lnTo>
                    <a:pt x="364" y="183"/>
                  </a:lnTo>
                  <a:close/>
                  <a:moveTo>
                    <a:pt x="364" y="183"/>
                  </a:moveTo>
                  <a:cubicBezTo>
                    <a:pt x="364" y="183"/>
                    <a:pt x="364" y="183"/>
                    <a:pt x="364" y="1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39"/>
            <p:cNvSpPr/>
            <p:nvPr/>
          </p:nvSpPr>
          <p:spPr>
            <a:xfrm>
              <a:off x="11534775" y="3594101"/>
              <a:ext cx="36513" cy="79375"/>
            </a:xfrm>
            <a:custGeom>
              <a:avLst/>
              <a:gdLst/>
              <a:ahLst/>
              <a:cxnLst/>
              <a:rect l="l" t="t" r="r" b="b"/>
              <a:pathLst>
                <a:path w="16" h="35" extrusionOk="0">
                  <a:moveTo>
                    <a:pt x="8" y="0"/>
                  </a:moveTo>
                  <a:cubicBezTo>
                    <a:pt x="8" y="0"/>
                    <a:pt x="8" y="0"/>
                    <a:pt x="8" y="0"/>
                  </a:cubicBezTo>
                  <a:cubicBezTo>
                    <a:pt x="4" y="0"/>
                    <a:pt x="0" y="3"/>
                    <a:pt x="0" y="7"/>
                  </a:cubicBezTo>
                  <a:cubicBezTo>
                    <a:pt x="0" y="28"/>
                    <a:pt x="0" y="28"/>
                    <a:pt x="0" y="28"/>
                  </a:cubicBezTo>
                  <a:cubicBezTo>
                    <a:pt x="0" y="32"/>
                    <a:pt x="4" y="35"/>
                    <a:pt x="8" y="35"/>
                  </a:cubicBezTo>
                  <a:cubicBezTo>
                    <a:pt x="8" y="35"/>
                    <a:pt x="8" y="35"/>
                    <a:pt x="8" y="35"/>
                  </a:cubicBezTo>
                  <a:cubicBezTo>
                    <a:pt x="12" y="35"/>
                    <a:pt x="15" y="32"/>
                    <a:pt x="15" y="28"/>
                  </a:cubicBezTo>
                  <a:cubicBezTo>
                    <a:pt x="16" y="7"/>
                    <a:pt x="16" y="7"/>
                    <a:pt x="16" y="7"/>
                  </a:cubicBezTo>
                  <a:cubicBezTo>
                    <a:pt x="16" y="3"/>
                    <a:pt x="12" y="0"/>
                    <a:pt x="8" y="0"/>
                  </a:cubicBezTo>
                  <a:close/>
                  <a:moveTo>
                    <a:pt x="8" y="0"/>
                  </a:moveTo>
                  <a:cubicBezTo>
                    <a:pt x="8" y="0"/>
                    <a:pt x="8" y="0"/>
                    <a:pt x="8"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2" name="Google Shape;1202;p39"/>
          <p:cNvGrpSpPr/>
          <p:nvPr/>
        </p:nvGrpSpPr>
        <p:grpSpPr>
          <a:xfrm>
            <a:off x="713225" y="373475"/>
            <a:ext cx="4261513" cy="4230534"/>
            <a:chOff x="713225" y="373475"/>
            <a:chExt cx="4261513" cy="4230534"/>
          </a:xfrm>
        </p:grpSpPr>
        <p:grpSp>
          <p:nvGrpSpPr>
            <p:cNvPr id="1203" name="Google Shape;1203;p39"/>
            <p:cNvGrpSpPr/>
            <p:nvPr/>
          </p:nvGrpSpPr>
          <p:grpSpPr>
            <a:xfrm>
              <a:off x="713225" y="4164559"/>
              <a:ext cx="1692950" cy="439450"/>
              <a:chOff x="732875" y="4217434"/>
              <a:chExt cx="1692950" cy="439450"/>
            </a:xfrm>
          </p:grpSpPr>
          <p:grpSp>
            <p:nvGrpSpPr>
              <p:cNvPr id="1204" name="Google Shape;1204;p39"/>
              <p:cNvGrpSpPr/>
              <p:nvPr/>
            </p:nvGrpSpPr>
            <p:grpSpPr>
              <a:xfrm>
                <a:off x="732875" y="4494584"/>
                <a:ext cx="1692950" cy="162300"/>
                <a:chOff x="732875" y="4494584"/>
                <a:chExt cx="1692950" cy="162300"/>
              </a:xfrm>
            </p:grpSpPr>
            <p:sp>
              <p:nvSpPr>
                <p:cNvPr id="1205" name="Google Shape;1205;p39"/>
                <p:cNvSpPr/>
                <p:nvPr/>
              </p:nvSpPr>
              <p:spPr>
                <a:xfrm>
                  <a:off x="73287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06" name="Google Shape;1206;p39"/>
                <p:cNvSpPr/>
                <p:nvPr/>
              </p:nvSpPr>
              <p:spPr>
                <a:xfrm>
                  <a:off x="103900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07" name="Google Shape;1207;p39"/>
                <p:cNvSpPr/>
                <p:nvPr/>
              </p:nvSpPr>
              <p:spPr>
                <a:xfrm>
                  <a:off x="134513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08" name="Google Shape;1208;p39"/>
                <p:cNvSpPr/>
                <p:nvPr/>
              </p:nvSpPr>
              <p:spPr>
                <a:xfrm>
                  <a:off x="165126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09" name="Google Shape;1209;p39"/>
                <p:cNvSpPr/>
                <p:nvPr/>
              </p:nvSpPr>
              <p:spPr>
                <a:xfrm>
                  <a:off x="195739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0" name="Google Shape;1210;p39"/>
                <p:cNvSpPr/>
                <p:nvPr/>
              </p:nvSpPr>
              <p:spPr>
                <a:xfrm>
                  <a:off x="226352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nvGrpSpPr>
              <p:cNvPr id="1211" name="Google Shape;1211;p39"/>
              <p:cNvGrpSpPr/>
              <p:nvPr/>
            </p:nvGrpSpPr>
            <p:grpSpPr>
              <a:xfrm>
                <a:off x="732875" y="4217434"/>
                <a:ext cx="1692950" cy="162300"/>
                <a:chOff x="732875" y="4494584"/>
                <a:chExt cx="1692950" cy="162300"/>
              </a:xfrm>
            </p:grpSpPr>
            <p:sp>
              <p:nvSpPr>
                <p:cNvPr id="1212" name="Google Shape;1212;p39"/>
                <p:cNvSpPr/>
                <p:nvPr/>
              </p:nvSpPr>
              <p:spPr>
                <a:xfrm>
                  <a:off x="73287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3" name="Google Shape;1213;p39"/>
                <p:cNvSpPr/>
                <p:nvPr/>
              </p:nvSpPr>
              <p:spPr>
                <a:xfrm>
                  <a:off x="103900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4" name="Google Shape;1214;p39"/>
                <p:cNvSpPr/>
                <p:nvPr/>
              </p:nvSpPr>
              <p:spPr>
                <a:xfrm>
                  <a:off x="134513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5" name="Google Shape;1215;p39"/>
                <p:cNvSpPr/>
                <p:nvPr/>
              </p:nvSpPr>
              <p:spPr>
                <a:xfrm>
                  <a:off x="165126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6" name="Google Shape;1216;p39"/>
                <p:cNvSpPr/>
                <p:nvPr/>
              </p:nvSpPr>
              <p:spPr>
                <a:xfrm>
                  <a:off x="195739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17" name="Google Shape;1217;p39"/>
                <p:cNvSpPr/>
                <p:nvPr/>
              </p:nvSpPr>
              <p:spPr>
                <a:xfrm>
                  <a:off x="2263525" y="4494584"/>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grpSp>
          <p:nvGrpSpPr>
            <p:cNvPr id="1218" name="Google Shape;1218;p39"/>
            <p:cNvGrpSpPr/>
            <p:nvPr/>
          </p:nvGrpSpPr>
          <p:grpSpPr>
            <a:xfrm>
              <a:off x="4169238" y="373475"/>
              <a:ext cx="805500" cy="805500"/>
              <a:chOff x="2599875" y="589750"/>
              <a:chExt cx="805500" cy="805500"/>
            </a:xfrm>
          </p:grpSpPr>
          <p:sp>
            <p:nvSpPr>
              <p:cNvPr id="1219" name="Google Shape;1219;p39"/>
              <p:cNvSpPr/>
              <p:nvPr/>
            </p:nvSpPr>
            <p:spPr>
              <a:xfrm>
                <a:off x="2599875" y="589750"/>
                <a:ext cx="805500" cy="8055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20" name="Google Shape;1220;p39"/>
              <p:cNvSpPr/>
              <p:nvPr/>
            </p:nvSpPr>
            <p:spPr>
              <a:xfrm>
                <a:off x="2746270" y="736075"/>
                <a:ext cx="512700" cy="5130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221" name="Google Shape;1221;p39"/>
              <p:cNvSpPr/>
              <p:nvPr/>
            </p:nvSpPr>
            <p:spPr>
              <a:xfrm>
                <a:off x="2881200" y="871125"/>
                <a:ext cx="242700" cy="2430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sp>
          <p:nvSpPr>
            <p:cNvPr id="1222" name="Google Shape;1222;p39"/>
            <p:cNvSpPr/>
            <p:nvPr/>
          </p:nvSpPr>
          <p:spPr>
            <a:xfrm rot="-8100000" flipH="1">
              <a:off x="3117964" y="3895938"/>
              <a:ext cx="415596" cy="516831"/>
            </a:xfrm>
            <a:custGeom>
              <a:avLst/>
              <a:gdLst/>
              <a:ahLst/>
              <a:cxnLst/>
              <a:rect l="l" t="t" r="r" b="b"/>
              <a:pathLst>
                <a:path w="109" h="135" extrusionOk="0">
                  <a:moveTo>
                    <a:pt x="5" y="80"/>
                  </a:moveTo>
                  <a:cubicBezTo>
                    <a:pt x="42" y="129"/>
                    <a:pt x="42" y="129"/>
                    <a:pt x="42" y="129"/>
                  </a:cubicBezTo>
                  <a:cubicBezTo>
                    <a:pt x="45" y="132"/>
                    <a:pt x="49" y="135"/>
                    <a:pt x="54" y="135"/>
                  </a:cubicBezTo>
                  <a:cubicBezTo>
                    <a:pt x="59" y="135"/>
                    <a:pt x="63" y="133"/>
                    <a:pt x="66" y="129"/>
                  </a:cubicBezTo>
                  <a:cubicBezTo>
                    <a:pt x="104" y="81"/>
                    <a:pt x="104" y="81"/>
                    <a:pt x="104" y="81"/>
                  </a:cubicBezTo>
                  <a:cubicBezTo>
                    <a:pt x="109" y="74"/>
                    <a:pt x="108" y="65"/>
                    <a:pt x="101" y="59"/>
                  </a:cubicBezTo>
                  <a:cubicBezTo>
                    <a:pt x="94" y="54"/>
                    <a:pt x="85" y="56"/>
                    <a:pt x="80" y="62"/>
                  </a:cubicBezTo>
                  <a:cubicBezTo>
                    <a:pt x="70" y="75"/>
                    <a:pt x="70" y="75"/>
                    <a:pt x="70" y="75"/>
                  </a:cubicBezTo>
                  <a:cubicBezTo>
                    <a:pt x="70" y="15"/>
                    <a:pt x="70" y="15"/>
                    <a:pt x="70" y="15"/>
                  </a:cubicBezTo>
                  <a:cubicBezTo>
                    <a:pt x="70" y="7"/>
                    <a:pt x="63" y="0"/>
                    <a:pt x="55" y="0"/>
                  </a:cubicBezTo>
                  <a:cubicBezTo>
                    <a:pt x="46" y="0"/>
                    <a:pt x="39" y="7"/>
                    <a:pt x="39" y="15"/>
                  </a:cubicBezTo>
                  <a:cubicBezTo>
                    <a:pt x="39" y="75"/>
                    <a:pt x="39" y="75"/>
                    <a:pt x="39" y="75"/>
                  </a:cubicBezTo>
                  <a:cubicBezTo>
                    <a:pt x="30" y="62"/>
                    <a:pt x="30" y="62"/>
                    <a:pt x="30" y="62"/>
                  </a:cubicBezTo>
                  <a:cubicBezTo>
                    <a:pt x="27" y="58"/>
                    <a:pt x="22" y="55"/>
                    <a:pt x="18" y="55"/>
                  </a:cubicBezTo>
                  <a:cubicBezTo>
                    <a:pt x="14" y="55"/>
                    <a:pt x="11" y="56"/>
                    <a:pt x="8" y="58"/>
                  </a:cubicBezTo>
                  <a:cubicBezTo>
                    <a:pt x="2" y="63"/>
                    <a:pt x="0" y="73"/>
                    <a:pt x="5" y="80"/>
                  </a:cubicBezTo>
                  <a:close/>
                  <a:moveTo>
                    <a:pt x="5" y="80"/>
                  </a:moveTo>
                  <a:cubicBezTo>
                    <a:pt x="5" y="80"/>
                    <a:pt x="5" y="80"/>
                    <a:pt x="5" y="80"/>
                  </a:cubicBezTo>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3" name="Google Shape;1223;p39"/>
          <p:cNvGrpSpPr/>
          <p:nvPr/>
        </p:nvGrpSpPr>
        <p:grpSpPr>
          <a:xfrm>
            <a:off x="2156499" y="1273644"/>
            <a:ext cx="805533" cy="799452"/>
            <a:chOff x="6084888" y="3054351"/>
            <a:chExt cx="841375" cy="835024"/>
          </a:xfrm>
        </p:grpSpPr>
        <p:sp>
          <p:nvSpPr>
            <p:cNvPr id="1224" name="Google Shape;1224;p39"/>
            <p:cNvSpPr/>
            <p:nvPr/>
          </p:nvSpPr>
          <p:spPr>
            <a:xfrm>
              <a:off x="6097588" y="3790951"/>
              <a:ext cx="814388" cy="85725"/>
            </a:xfrm>
            <a:custGeom>
              <a:avLst/>
              <a:gdLst/>
              <a:ahLst/>
              <a:cxnLst/>
              <a:rect l="l" t="t" r="r" b="b"/>
              <a:pathLst>
                <a:path w="501" h="53" extrusionOk="0">
                  <a:moveTo>
                    <a:pt x="479" y="53"/>
                  </a:moveTo>
                  <a:cubicBezTo>
                    <a:pt x="22" y="53"/>
                    <a:pt x="22" y="53"/>
                    <a:pt x="22" y="53"/>
                  </a:cubicBezTo>
                  <a:cubicBezTo>
                    <a:pt x="10" y="53"/>
                    <a:pt x="0" y="44"/>
                    <a:pt x="0" y="32"/>
                  </a:cubicBezTo>
                  <a:cubicBezTo>
                    <a:pt x="0" y="14"/>
                    <a:pt x="0" y="14"/>
                    <a:pt x="0" y="14"/>
                  </a:cubicBezTo>
                  <a:cubicBezTo>
                    <a:pt x="0" y="6"/>
                    <a:pt x="6" y="0"/>
                    <a:pt x="14" y="0"/>
                  </a:cubicBezTo>
                  <a:cubicBezTo>
                    <a:pt x="488" y="0"/>
                    <a:pt x="488" y="0"/>
                    <a:pt x="488" y="0"/>
                  </a:cubicBezTo>
                  <a:cubicBezTo>
                    <a:pt x="495" y="0"/>
                    <a:pt x="501" y="6"/>
                    <a:pt x="501" y="14"/>
                  </a:cubicBezTo>
                  <a:cubicBezTo>
                    <a:pt x="501" y="32"/>
                    <a:pt x="501" y="32"/>
                    <a:pt x="501" y="32"/>
                  </a:cubicBezTo>
                  <a:cubicBezTo>
                    <a:pt x="501" y="44"/>
                    <a:pt x="491" y="53"/>
                    <a:pt x="479" y="53"/>
                  </a:cubicBezTo>
                  <a:close/>
                  <a:moveTo>
                    <a:pt x="479" y="53"/>
                  </a:moveTo>
                  <a:cubicBezTo>
                    <a:pt x="479" y="53"/>
                    <a:pt x="479" y="53"/>
                    <a:pt x="479" y="53"/>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9"/>
            <p:cNvSpPr/>
            <p:nvPr/>
          </p:nvSpPr>
          <p:spPr>
            <a:xfrm>
              <a:off x="6154738" y="3309938"/>
              <a:ext cx="700088" cy="481013"/>
            </a:xfrm>
            <a:custGeom>
              <a:avLst/>
              <a:gdLst/>
              <a:ahLst/>
              <a:cxnLst/>
              <a:rect l="l" t="t" r="r" b="b"/>
              <a:pathLst>
                <a:path w="429" h="295" extrusionOk="0">
                  <a:moveTo>
                    <a:pt x="413" y="295"/>
                  </a:moveTo>
                  <a:cubicBezTo>
                    <a:pt x="17" y="295"/>
                    <a:pt x="17" y="295"/>
                    <a:pt x="17" y="295"/>
                  </a:cubicBezTo>
                  <a:cubicBezTo>
                    <a:pt x="7" y="295"/>
                    <a:pt x="0" y="288"/>
                    <a:pt x="0" y="278"/>
                  </a:cubicBezTo>
                  <a:cubicBezTo>
                    <a:pt x="0" y="17"/>
                    <a:pt x="0" y="17"/>
                    <a:pt x="0" y="17"/>
                  </a:cubicBezTo>
                  <a:cubicBezTo>
                    <a:pt x="0" y="7"/>
                    <a:pt x="7" y="0"/>
                    <a:pt x="17" y="0"/>
                  </a:cubicBezTo>
                  <a:cubicBezTo>
                    <a:pt x="413" y="0"/>
                    <a:pt x="413" y="0"/>
                    <a:pt x="413" y="0"/>
                  </a:cubicBezTo>
                  <a:cubicBezTo>
                    <a:pt x="422" y="0"/>
                    <a:pt x="429" y="7"/>
                    <a:pt x="429" y="17"/>
                  </a:cubicBezTo>
                  <a:cubicBezTo>
                    <a:pt x="429" y="278"/>
                    <a:pt x="429" y="278"/>
                    <a:pt x="429" y="278"/>
                  </a:cubicBezTo>
                  <a:cubicBezTo>
                    <a:pt x="429" y="288"/>
                    <a:pt x="422" y="295"/>
                    <a:pt x="413" y="295"/>
                  </a:cubicBezTo>
                  <a:close/>
                  <a:moveTo>
                    <a:pt x="413" y="295"/>
                  </a:moveTo>
                  <a:cubicBezTo>
                    <a:pt x="413" y="295"/>
                    <a:pt x="413" y="295"/>
                    <a:pt x="413" y="29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9"/>
            <p:cNvSpPr/>
            <p:nvPr/>
          </p:nvSpPr>
          <p:spPr>
            <a:xfrm>
              <a:off x="6208713" y="3354388"/>
              <a:ext cx="593725" cy="392113"/>
            </a:xfrm>
            <a:custGeom>
              <a:avLst/>
              <a:gdLst/>
              <a:ahLst/>
              <a:cxnLst/>
              <a:rect l="l" t="t" r="r" b="b"/>
              <a:pathLst>
                <a:path w="364" h="241" extrusionOk="0">
                  <a:moveTo>
                    <a:pt x="353" y="241"/>
                  </a:moveTo>
                  <a:cubicBezTo>
                    <a:pt x="11" y="241"/>
                    <a:pt x="11" y="241"/>
                    <a:pt x="11" y="241"/>
                  </a:cubicBezTo>
                  <a:cubicBezTo>
                    <a:pt x="5" y="241"/>
                    <a:pt x="0" y="236"/>
                    <a:pt x="0" y="229"/>
                  </a:cubicBezTo>
                  <a:cubicBezTo>
                    <a:pt x="0" y="12"/>
                    <a:pt x="0" y="12"/>
                    <a:pt x="0" y="12"/>
                  </a:cubicBezTo>
                  <a:cubicBezTo>
                    <a:pt x="0" y="5"/>
                    <a:pt x="5" y="0"/>
                    <a:pt x="11" y="0"/>
                  </a:cubicBezTo>
                  <a:cubicBezTo>
                    <a:pt x="353" y="0"/>
                    <a:pt x="353" y="0"/>
                    <a:pt x="353" y="0"/>
                  </a:cubicBezTo>
                  <a:cubicBezTo>
                    <a:pt x="359" y="0"/>
                    <a:pt x="364" y="5"/>
                    <a:pt x="364" y="12"/>
                  </a:cubicBezTo>
                  <a:cubicBezTo>
                    <a:pt x="364" y="229"/>
                    <a:pt x="364" y="229"/>
                    <a:pt x="364" y="229"/>
                  </a:cubicBezTo>
                  <a:cubicBezTo>
                    <a:pt x="364" y="236"/>
                    <a:pt x="359" y="241"/>
                    <a:pt x="353" y="241"/>
                  </a:cubicBezTo>
                  <a:close/>
                  <a:moveTo>
                    <a:pt x="353" y="241"/>
                  </a:moveTo>
                  <a:cubicBezTo>
                    <a:pt x="353" y="241"/>
                    <a:pt x="353" y="241"/>
                    <a:pt x="353" y="241"/>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9"/>
            <p:cNvSpPr/>
            <p:nvPr/>
          </p:nvSpPr>
          <p:spPr>
            <a:xfrm>
              <a:off x="6423026" y="3790951"/>
              <a:ext cx="163513" cy="42863"/>
            </a:xfrm>
            <a:custGeom>
              <a:avLst/>
              <a:gdLst/>
              <a:ahLst/>
              <a:cxnLst/>
              <a:rect l="l" t="t" r="r" b="b"/>
              <a:pathLst>
                <a:path w="101" h="26" extrusionOk="0">
                  <a:moveTo>
                    <a:pt x="83" y="26"/>
                  </a:moveTo>
                  <a:cubicBezTo>
                    <a:pt x="19" y="26"/>
                    <a:pt x="19" y="26"/>
                    <a:pt x="19" y="26"/>
                  </a:cubicBezTo>
                  <a:cubicBezTo>
                    <a:pt x="8" y="26"/>
                    <a:pt x="0" y="18"/>
                    <a:pt x="0" y="8"/>
                  </a:cubicBezTo>
                  <a:cubicBezTo>
                    <a:pt x="0" y="0"/>
                    <a:pt x="0" y="0"/>
                    <a:pt x="0" y="0"/>
                  </a:cubicBezTo>
                  <a:cubicBezTo>
                    <a:pt x="101" y="0"/>
                    <a:pt x="101" y="0"/>
                    <a:pt x="101" y="0"/>
                  </a:cubicBezTo>
                  <a:cubicBezTo>
                    <a:pt x="101" y="8"/>
                    <a:pt x="101" y="8"/>
                    <a:pt x="101" y="8"/>
                  </a:cubicBezTo>
                  <a:cubicBezTo>
                    <a:pt x="101" y="18"/>
                    <a:pt x="93" y="26"/>
                    <a:pt x="83" y="26"/>
                  </a:cubicBezTo>
                  <a:close/>
                  <a:moveTo>
                    <a:pt x="83" y="26"/>
                  </a:moveTo>
                  <a:cubicBezTo>
                    <a:pt x="83" y="26"/>
                    <a:pt x="83" y="26"/>
                    <a:pt x="83" y="26"/>
                  </a:cubicBezTo>
                </a:path>
              </a:pathLst>
            </a:custGeom>
            <a:solidFill>
              <a:srgbClr val="FE35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9"/>
            <p:cNvSpPr/>
            <p:nvPr/>
          </p:nvSpPr>
          <p:spPr>
            <a:xfrm>
              <a:off x="6524626" y="3790951"/>
              <a:ext cx="61913" cy="42863"/>
            </a:xfrm>
            <a:custGeom>
              <a:avLst/>
              <a:gdLst/>
              <a:ahLst/>
              <a:cxnLst/>
              <a:rect l="l" t="t" r="r" b="b"/>
              <a:pathLst>
                <a:path w="38" h="26" extrusionOk="0">
                  <a:moveTo>
                    <a:pt x="38" y="0"/>
                  </a:moveTo>
                  <a:cubicBezTo>
                    <a:pt x="38" y="8"/>
                    <a:pt x="38" y="8"/>
                    <a:pt x="38" y="8"/>
                  </a:cubicBezTo>
                  <a:cubicBezTo>
                    <a:pt x="38" y="18"/>
                    <a:pt x="30" y="26"/>
                    <a:pt x="20" y="26"/>
                  </a:cubicBezTo>
                  <a:cubicBezTo>
                    <a:pt x="0" y="26"/>
                    <a:pt x="0" y="26"/>
                    <a:pt x="0" y="26"/>
                  </a:cubicBezTo>
                  <a:cubicBezTo>
                    <a:pt x="10" y="26"/>
                    <a:pt x="18" y="18"/>
                    <a:pt x="18" y="8"/>
                  </a:cubicBezTo>
                  <a:cubicBezTo>
                    <a:pt x="18" y="0"/>
                    <a:pt x="18" y="0"/>
                    <a:pt x="18" y="0"/>
                  </a:cubicBezTo>
                  <a:lnTo>
                    <a:pt x="38" y="0"/>
                  </a:lnTo>
                  <a:close/>
                  <a:moveTo>
                    <a:pt x="38" y="0"/>
                  </a:moveTo>
                  <a:cubicBezTo>
                    <a:pt x="38" y="0"/>
                    <a:pt x="38" y="0"/>
                    <a:pt x="38" y="0"/>
                  </a:cubicBezTo>
                </a:path>
              </a:pathLst>
            </a:custGeom>
            <a:solidFill>
              <a:srgbClr val="FE35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9"/>
            <p:cNvSpPr/>
            <p:nvPr/>
          </p:nvSpPr>
          <p:spPr>
            <a:xfrm>
              <a:off x="6311901" y="3181351"/>
              <a:ext cx="385763" cy="468313"/>
            </a:xfrm>
            <a:custGeom>
              <a:avLst/>
              <a:gdLst/>
              <a:ahLst/>
              <a:cxnLst/>
              <a:rect l="l" t="t" r="r" b="b"/>
              <a:pathLst>
                <a:path w="237" h="287" extrusionOk="0">
                  <a:moveTo>
                    <a:pt x="119" y="0"/>
                  </a:moveTo>
                  <a:cubicBezTo>
                    <a:pt x="53" y="0"/>
                    <a:pt x="0" y="53"/>
                    <a:pt x="0" y="118"/>
                  </a:cubicBezTo>
                  <a:cubicBezTo>
                    <a:pt x="0" y="190"/>
                    <a:pt x="56" y="248"/>
                    <a:pt x="113" y="285"/>
                  </a:cubicBezTo>
                  <a:cubicBezTo>
                    <a:pt x="116" y="287"/>
                    <a:pt x="121" y="287"/>
                    <a:pt x="124" y="285"/>
                  </a:cubicBezTo>
                  <a:cubicBezTo>
                    <a:pt x="181" y="248"/>
                    <a:pt x="237" y="190"/>
                    <a:pt x="237" y="118"/>
                  </a:cubicBezTo>
                  <a:cubicBezTo>
                    <a:pt x="237" y="53"/>
                    <a:pt x="184" y="0"/>
                    <a:pt x="119" y="0"/>
                  </a:cubicBezTo>
                  <a:close/>
                  <a:moveTo>
                    <a:pt x="119" y="0"/>
                  </a:moveTo>
                  <a:cubicBezTo>
                    <a:pt x="119" y="0"/>
                    <a:pt x="119" y="0"/>
                    <a:pt x="119"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9"/>
            <p:cNvSpPr/>
            <p:nvPr/>
          </p:nvSpPr>
          <p:spPr>
            <a:xfrm>
              <a:off x="6384926" y="3251201"/>
              <a:ext cx="239713" cy="241300"/>
            </a:xfrm>
            <a:custGeom>
              <a:avLst/>
              <a:gdLst/>
              <a:ahLst/>
              <a:cxnLst/>
              <a:rect l="l" t="t" r="r" b="b"/>
              <a:pathLst>
                <a:path w="147" h="148" extrusionOk="0">
                  <a:moveTo>
                    <a:pt x="147" y="74"/>
                  </a:moveTo>
                  <a:cubicBezTo>
                    <a:pt x="147" y="115"/>
                    <a:pt x="114" y="148"/>
                    <a:pt x="74" y="148"/>
                  </a:cubicBezTo>
                  <a:cubicBezTo>
                    <a:pt x="33" y="148"/>
                    <a:pt x="0" y="115"/>
                    <a:pt x="0" y="74"/>
                  </a:cubicBezTo>
                  <a:cubicBezTo>
                    <a:pt x="0" y="33"/>
                    <a:pt x="33" y="0"/>
                    <a:pt x="74" y="0"/>
                  </a:cubicBezTo>
                  <a:cubicBezTo>
                    <a:pt x="114" y="0"/>
                    <a:pt x="147" y="33"/>
                    <a:pt x="147" y="74"/>
                  </a:cubicBezTo>
                  <a:close/>
                  <a:moveTo>
                    <a:pt x="147" y="74"/>
                  </a:moveTo>
                  <a:cubicBezTo>
                    <a:pt x="147" y="74"/>
                    <a:pt x="147" y="74"/>
                    <a:pt x="147" y="7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9"/>
            <p:cNvSpPr/>
            <p:nvPr/>
          </p:nvSpPr>
          <p:spPr>
            <a:xfrm>
              <a:off x="6372226" y="3240088"/>
              <a:ext cx="265113" cy="263525"/>
            </a:xfrm>
            <a:custGeom>
              <a:avLst/>
              <a:gdLst/>
              <a:ahLst/>
              <a:cxnLst/>
              <a:rect l="l" t="t" r="r" b="b"/>
              <a:pathLst>
                <a:path w="163" h="162" extrusionOk="0">
                  <a:moveTo>
                    <a:pt x="163" y="81"/>
                  </a:moveTo>
                  <a:cubicBezTo>
                    <a:pt x="163" y="36"/>
                    <a:pt x="127" y="0"/>
                    <a:pt x="82" y="0"/>
                  </a:cubicBezTo>
                  <a:cubicBezTo>
                    <a:pt x="37" y="0"/>
                    <a:pt x="0" y="36"/>
                    <a:pt x="0" y="81"/>
                  </a:cubicBezTo>
                  <a:cubicBezTo>
                    <a:pt x="0" y="126"/>
                    <a:pt x="37" y="162"/>
                    <a:pt x="82" y="162"/>
                  </a:cubicBezTo>
                  <a:cubicBezTo>
                    <a:pt x="127" y="162"/>
                    <a:pt x="163" y="126"/>
                    <a:pt x="163" y="81"/>
                  </a:cubicBezTo>
                  <a:close/>
                  <a:moveTo>
                    <a:pt x="15" y="81"/>
                  </a:moveTo>
                  <a:cubicBezTo>
                    <a:pt x="15" y="44"/>
                    <a:pt x="45" y="15"/>
                    <a:pt x="82" y="15"/>
                  </a:cubicBezTo>
                  <a:cubicBezTo>
                    <a:pt x="118" y="15"/>
                    <a:pt x="148" y="44"/>
                    <a:pt x="148" y="81"/>
                  </a:cubicBezTo>
                  <a:cubicBezTo>
                    <a:pt x="148" y="117"/>
                    <a:pt x="118" y="147"/>
                    <a:pt x="82" y="147"/>
                  </a:cubicBezTo>
                  <a:cubicBezTo>
                    <a:pt x="45" y="147"/>
                    <a:pt x="15" y="117"/>
                    <a:pt x="15" y="81"/>
                  </a:cubicBezTo>
                  <a:close/>
                  <a:moveTo>
                    <a:pt x="15" y="81"/>
                  </a:moveTo>
                  <a:cubicBezTo>
                    <a:pt x="15" y="81"/>
                    <a:pt x="15" y="81"/>
                    <a:pt x="15" y="8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9"/>
            <p:cNvSpPr/>
            <p:nvPr/>
          </p:nvSpPr>
          <p:spPr>
            <a:xfrm>
              <a:off x="6084888" y="3168651"/>
              <a:ext cx="841375" cy="720724"/>
            </a:xfrm>
            <a:custGeom>
              <a:avLst/>
              <a:gdLst/>
              <a:ahLst/>
              <a:cxnLst/>
              <a:rect l="l" t="t" r="r" b="b"/>
              <a:pathLst>
                <a:path w="516" h="443" extrusionOk="0">
                  <a:moveTo>
                    <a:pt x="495" y="374"/>
                  </a:moveTo>
                  <a:cubicBezTo>
                    <a:pt x="478" y="374"/>
                    <a:pt x="478" y="374"/>
                    <a:pt x="478" y="374"/>
                  </a:cubicBezTo>
                  <a:cubicBezTo>
                    <a:pt x="479" y="372"/>
                    <a:pt x="480" y="369"/>
                    <a:pt x="480" y="365"/>
                  </a:cubicBezTo>
                  <a:cubicBezTo>
                    <a:pt x="480" y="104"/>
                    <a:pt x="480" y="104"/>
                    <a:pt x="480" y="104"/>
                  </a:cubicBezTo>
                  <a:cubicBezTo>
                    <a:pt x="480" y="90"/>
                    <a:pt x="469" y="79"/>
                    <a:pt x="456" y="79"/>
                  </a:cubicBezTo>
                  <a:cubicBezTo>
                    <a:pt x="375" y="79"/>
                    <a:pt x="375" y="79"/>
                    <a:pt x="375" y="79"/>
                  </a:cubicBezTo>
                  <a:cubicBezTo>
                    <a:pt x="356" y="33"/>
                    <a:pt x="311" y="0"/>
                    <a:pt x="258" y="0"/>
                  </a:cubicBezTo>
                  <a:cubicBezTo>
                    <a:pt x="205" y="0"/>
                    <a:pt x="159" y="33"/>
                    <a:pt x="141" y="79"/>
                  </a:cubicBezTo>
                  <a:cubicBezTo>
                    <a:pt x="60" y="79"/>
                    <a:pt x="60" y="79"/>
                    <a:pt x="60" y="79"/>
                  </a:cubicBezTo>
                  <a:cubicBezTo>
                    <a:pt x="46" y="79"/>
                    <a:pt x="35" y="90"/>
                    <a:pt x="35" y="104"/>
                  </a:cubicBezTo>
                  <a:cubicBezTo>
                    <a:pt x="35" y="365"/>
                    <a:pt x="35" y="365"/>
                    <a:pt x="35" y="365"/>
                  </a:cubicBezTo>
                  <a:cubicBezTo>
                    <a:pt x="35" y="369"/>
                    <a:pt x="36" y="372"/>
                    <a:pt x="37" y="374"/>
                  </a:cubicBezTo>
                  <a:cubicBezTo>
                    <a:pt x="21" y="374"/>
                    <a:pt x="21" y="374"/>
                    <a:pt x="21" y="374"/>
                  </a:cubicBezTo>
                  <a:cubicBezTo>
                    <a:pt x="9" y="374"/>
                    <a:pt x="0" y="384"/>
                    <a:pt x="0" y="396"/>
                  </a:cubicBezTo>
                  <a:cubicBezTo>
                    <a:pt x="0" y="414"/>
                    <a:pt x="0" y="414"/>
                    <a:pt x="0" y="414"/>
                  </a:cubicBezTo>
                  <a:cubicBezTo>
                    <a:pt x="0" y="430"/>
                    <a:pt x="13" y="443"/>
                    <a:pt x="29" y="443"/>
                  </a:cubicBezTo>
                  <a:cubicBezTo>
                    <a:pt x="152" y="443"/>
                    <a:pt x="152" y="443"/>
                    <a:pt x="152" y="443"/>
                  </a:cubicBezTo>
                  <a:cubicBezTo>
                    <a:pt x="156" y="443"/>
                    <a:pt x="159" y="440"/>
                    <a:pt x="159" y="435"/>
                  </a:cubicBezTo>
                  <a:cubicBezTo>
                    <a:pt x="159" y="431"/>
                    <a:pt x="156" y="428"/>
                    <a:pt x="152" y="428"/>
                  </a:cubicBezTo>
                  <a:cubicBezTo>
                    <a:pt x="29" y="428"/>
                    <a:pt x="29" y="428"/>
                    <a:pt x="29" y="428"/>
                  </a:cubicBezTo>
                  <a:cubicBezTo>
                    <a:pt x="21" y="428"/>
                    <a:pt x="15" y="422"/>
                    <a:pt x="15" y="414"/>
                  </a:cubicBezTo>
                  <a:cubicBezTo>
                    <a:pt x="15" y="396"/>
                    <a:pt x="15" y="396"/>
                    <a:pt x="15" y="396"/>
                  </a:cubicBezTo>
                  <a:cubicBezTo>
                    <a:pt x="15" y="392"/>
                    <a:pt x="17" y="390"/>
                    <a:pt x="21" y="390"/>
                  </a:cubicBezTo>
                  <a:cubicBezTo>
                    <a:pt x="200" y="390"/>
                    <a:pt x="200" y="390"/>
                    <a:pt x="200" y="390"/>
                  </a:cubicBezTo>
                  <a:cubicBezTo>
                    <a:pt x="200" y="390"/>
                    <a:pt x="200" y="390"/>
                    <a:pt x="200" y="390"/>
                  </a:cubicBezTo>
                  <a:cubicBezTo>
                    <a:pt x="200" y="404"/>
                    <a:pt x="211" y="416"/>
                    <a:pt x="226" y="416"/>
                  </a:cubicBezTo>
                  <a:cubicBezTo>
                    <a:pt x="290" y="416"/>
                    <a:pt x="290" y="416"/>
                    <a:pt x="290" y="416"/>
                  </a:cubicBezTo>
                  <a:cubicBezTo>
                    <a:pt x="304" y="416"/>
                    <a:pt x="316" y="404"/>
                    <a:pt x="316" y="390"/>
                  </a:cubicBezTo>
                  <a:cubicBezTo>
                    <a:pt x="316" y="390"/>
                    <a:pt x="316" y="390"/>
                    <a:pt x="316" y="390"/>
                  </a:cubicBezTo>
                  <a:cubicBezTo>
                    <a:pt x="495" y="390"/>
                    <a:pt x="495" y="390"/>
                    <a:pt x="495" y="390"/>
                  </a:cubicBezTo>
                  <a:cubicBezTo>
                    <a:pt x="498" y="390"/>
                    <a:pt x="501" y="392"/>
                    <a:pt x="501" y="396"/>
                  </a:cubicBezTo>
                  <a:cubicBezTo>
                    <a:pt x="501" y="414"/>
                    <a:pt x="501" y="414"/>
                    <a:pt x="501" y="414"/>
                  </a:cubicBezTo>
                  <a:cubicBezTo>
                    <a:pt x="501" y="422"/>
                    <a:pt x="494" y="428"/>
                    <a:pt x="486" y="428"/>
                  </a:cubicBezTo>
                  <a:cubicBezTo>
                    <a:pt x="186" y="428"/>
                    <a:pt x="186" y="428"/>
                    <a:pt x="186" y="428"/>
                  </a:cubicBezTo>
                  <a:cubicBezTo>
                    <a:pt x="182" y="428"/>
                    <a:pt x="179" y="431"/>
                    <a:pt x="179" y="435"/>
                  </a:cubicBezTo>
                  <a:cubicBezTo>
                    <a:pt x="179" y="440"/>
                    <a:pt x="182" y="443"/>
                    <a:pt x="186" y="443"/>
                  </a:cubicBezTo>
                  <a:cubicBezTo>
                    <a:pt x="486" y="443"/>
                    <a:pt x="486" y="443"/>
                    <a:pt x="486" y="443"/>
                  </a:cubicBezTo>
                  <a:cubicBezTo>
                    <a:pt x="503" y="443"/>
                    <a:pt x="516" y="430"/>
                    <a:pt x="516" y="414"/>
                  </a:cubicBezTo>
                  <a:cubicBezTo>
                    <a:pt x="516" y="396"/>
                    <a:pt x="516" y="396"/>
                    <a:pt x="516" y="396"/>
                  </a:cubicBezTo>
                  <a:cubicBezTo>
                    <a:pt x="516" y="384"/>
                    <a:pt x="506" y="374"/>
                    <a:pt x="495" y="374"/>
                  </a:cubicBezTo>
                  <a:close/>
                  <a:moveTo>
                    <a:pt x="258" y="16"/>
                  </a:moveTo>
                  <a:cubicBezTo>
                    <a:pt x="319" y="16"/>
                    <a:pt x="369" y="65"/>
                    <a:pt x="369" y="126"/>
                  </a:cubicBezTo>
                  <a:cubicBezTo>
                    <a:pt x="369" y="160"/>
                    <a:pt x="354" y="224"/>
                    <a:pt x="259" y="287"/>
                  </a:cubicBezTo>
                  <a:cubicBezTo>
                    <a:pt x="258" y="287"/>
                    <a:pt x="257" y="287"/>
                    <a:pt x="256" y="287"/>
                  </a:cubicBezTo>
                  <a:cubicBezTo>
                    <a:pt x="161" y="224"/>
                    <a:pt x="147" y="160"/>
                    <a:pt x="147" y="126"/>
                  </a:cubicBezTo>
                  <a:cubicBezTo>
                    <a:pt x="147" y="65"/>
                    <a:pt x="196" y="16"/>
                    <a:pt x="258" y="16"/>
                  </a:cubicBezTo>
                  <a:close/>
                  <a:moveTo>
                    <a:pt x="301" y="390"/>
                  </a:moveTo>
                  <a:cubicBezTo>
                    <a:pt x="301" y="396"/>
                    <a:pt x="296" y="400"/>
                    <a:pt x="290" y="400"/>
                  </a:cubicBezTo>
                  <a:cubicBezTo>
                    <a:pt x="226" y="400"/>
                    <a:pt x="226" y="400"/>
                    <a:pt x="226" y="400"/>
                  </a:cubicBezTo>
                  <a:cubicBezTo>
                    <a:pt x="220" y="400"/>
                    <a:pt x="215" y="396"/>
                    <a:pt x="215" y="390"/>
                  </a:cubicBezTo>
                  <a:cubicBezTo>
                    <a:pt x="215" y="390"/>
                    <a:pt x="215" y="390"/>
                    <a:pt x="215" y="390"/>
                  </a:cubicBezTo>
                  <a:cubicBezTo>
                    <a:pt x="301" y="390"/>
                    <a:pt x="301" y="390"/>
                    <a:pt x="301" y="390"/>
                  </a:cubicBezTo>
                  <a:close/>
                  <a:moveTo>
                    <a:pt x="465" y="365"/>
                  </a:moveTo>
                  <a:cubicBezTo>
                    <a:pt x="465" y="370"/>
                    <a:pt x="461" y="374"/>
                    <a:pt x="456" y="374"/>
                  </a:cubicBezTo>
                  <a:cubicBezTo>
                    <a:pt x="60" y="374"/>
                    <a:pt x="60" y="374"/>
                    <a:pt x="60" y="374"/>
                  </a:cubicBezTo>
                  <a:cubicBezTo>
                    <a:pt x="55" y="374"/>
                    <a:pt x="50" y="370"/>
                    <a:pt x="50" y="365"/>
                  </a:cubicBezTo>
                  <a:cubicBezTo>
                    <a:pt x="50" y="104"/>
                    <a:pt x="50" y="104"/>
                    <a:pt x="50" y="104"/>
                  </a:cubicBezTo>
                  <a:cubicBezTo>
                    <a:pt x="50" y="99"/>
                    <a:pt x="55" y="94"/>
                    <a:pt x="60" y="94"/>
                  </a:cubicBezTo>
                  <a:cubicBezTo>
                    <a:pt x="136" y="94"/>
                    <a:pt x="136" y="94"/>
                    <a:pt x="136" y="94"/>
                  </a:cubicBezTo>
                  <a:cubicBezTo>
                    <a:pt x="135" y="99"/>
                    <a:pt x="134" y="103"/>
                    <a:pt x="133" y="107"/>
                  </a:cubicBezTo>
                  <a:cubicBezTo>
                    <a:pt x="87" y="107"/>
                    <a:pt x="87" y="107"/>
                    <a:pt x="87" y="107"/>
                  </a:cubicBezTo>
                  <a:cubicBezTo>
                    <a:pt x="76" y="107"/>
                    <a:pt x="68" y="115"/>
                    <a:pt x="68" y="126"/>
                  </a:cubicBezTo>
                  <a:cubicBezTo>
                    <a:pt x="68" y="343"/>
                    <a:pt x="68" y="343"/>
                    <a:pt x="68" y="343"/>
                  </a:cubicBezTo>
                  <a:cubicBezTo>
                    <a:pt x="68" y="354"/>
                    <a:pt x="76" y="362"/>
                    <a:pt x="87" y="362"/>
                  </a:cubicBezTo>
                  <a:cubicBezTo>
                    <a:pt x="429" y="362"/>
                    <a:pt x="429" y="362"/>
                    <a:pt x="429" y="362"/>
                  </a:cubicBezTo>
                  <a:cubicBezTo>
                    <a:pt x="439" y="362"/>
                    <a:pt x="447" y="354"/>
                    <a:pt x="447" y="343"/>
                  </a:cubicBezTo>
                  <a:cubicBezTo>
                    <a:pt x="447" y="196"/>
                    <a:pt x="447" y="196"/>
                    <a:pt x="447" y="196"/>
                  </a:cubicBezTo>
                  <a:cubicBezTo>
                    <a:pt x="447" y="192"/>
                    <a:pt x="444" y="189"/>
                    <a:pt x="440" y="189"/>
                  </a:cubicBezTo>
                  <a:cubicBezTo>
                    <a:pt x="436" y="189"/>
                    <a:pt x="432" y="192"/>
                    <a:pt x="432" y="196"/>
                  </a:cubicBezTo>
                  <a:cubicBezTo>
                    <a:pt x="432" y="343"/>
                    <a:pt x="432" y="343"/>
                    <a:pt x="432" y="343"/>
                  </a:cubicBezTo>
                  <a:cubicBezTo>
                    <a:pt x="432" y="345"/>
                    <a:pt x="431" y="347"/>
                    <a:pt x="429" y="347"/>
                  </a:cubicBezTo>
                  <a:cubicBezTo>
                    <a:pt x="87" y="347"/>
                    <a:pt x="87" y="347"/>
                    <a:pt x="87" y="347"/>
                  </a:cubicBezTo>
                  <a:cubicBezTo>
                    <a:pt x="85" y="347"/>
                    <a:pt x="83" y="345"/>
                    <a:pt x="83" y="343"/>
                  </a:cubicBezTo>
                  <a:cubicBezTo>
                    <a:pt x="83" y="126"/>
                    <a:pt x="83" y="126"/>
                    <a:pt x="83" y="126"/>
                  </a:cubicBezTo>
                  <a:cubicBezTo>
                    <a:pt x="83" y="124"/>
                    <a:pt x="85" y="122"/>
                    <a:pt x="87" y="122"/>
                  </a:cubicBezTo>
                  <a:cubicBezTo>
                    <a:pt x="132" y="122"/>
                    <a:pt x="132" y="122"/>
                    <a:pt x="132" y="122"/>
                  </a:cubicBezTo>
                  <a:cubicBezTo>
                    <a:pt x="132" y="123"/>
                    <a:pt x="132" y="125"/>
                    <a:pt x="132" y="126"/>
                  </a:cubicBezTo>
                  <a:cubicBezTo>
                    <a:pt x="132" y="161"/>
                    <a:pt x="144" y="195"/>
                    <a:pt x="168" y="227"/>
                  </a:cubicBezTo>
                  <a:cubicBezTo>
                    <a:pt x="188" y="253"/>
                    <a:pt x="215" y="278"/>
                    <a:pt x="248" y="299"/>
                  </a:cubicBezTo>
                  <a:cubicBezTo>
                    <a:pt x="251" y="301"/>
                    <a:pt x="254" y="302"/>
                    <a:pt x="258" y="302"/>
                  </a:cubicBezTo>
                  <a:cubicBezTo>
                    <a:pt x="261" y="302"/>
                    <a:pt x="265" y="301"/>
                    <a:pt x="268" y="299"/>
                  </a:cubicBezTo>
                  <a:cubicBezTo>
                    <a:pt x="300" y="278"/>
                    <a:pt x="328" y="253"/>
                    <a:pt x="347" y="227"/>
                  </a:cubicBezTo>
                  <a:cubicBezTo>
                    <a:pt x="371" y="195"/>
                    <a:pt x="384" y="161"/>
                    <a:pt x="384" y="126"/>
                  </a:cubicBezTo>
                  <a:cubicBezTo>
                    <a:pt x="384" y="125"/>
                    <a:pt x="384" y="123"/>
                    <a:pt x="384" y="122"/>
                  </a:cubicBezTo>
                  <a:cubicBezTo>
                    <a:pt x="429" y="122"/>
                    <a:pt x="429" y="122"/>
                    <a:pt x="429" y="122"/>
                  </a:cubicBezTo>
                  <a:cubicBezTo>
                    <a:pt x="431" y="122"/>
                    <a:pt x="432" y="124"/>
                    <a:pt x="432" y="126"/>
                  </a:cubicBezTo>
                  <a:cubicBezTo>
                    <a:pt x="432" y="161"/>
                    <a:pt x="432" y="161"/>
                    <a:pt x="432" y="161"/>
                  </a:cubicBezTo>
                  <a:cubicBezTo>
                    <a:pt x="432" y="165"/>
                    <a:pt x="436" y="169"/>
                    <a:pt x="440" y="169"/>
                  </a:cubicBezTo>
                  <a:cubicBezTo>
                    <a:pt x="444" y="169"/>
                    <a:pt x="447" y="165"/>
                    <a:pt x="447" y="161"/>
                  </a:cubicBezTo>
                  <a:cubicBezTo>
                    <a:pt x="447" y="126"/>
                    <a:pt x="447" y="126"/>
                    <a:pt x="447" y="126"/>
                  </a:cubicBezTo>
                  <a:cubicBezTo>
                    <a:pt x="447" y="115"/>
                    <a:pt x="439" y="107"/>
                    <a:pt x="429" y="107"/>
                  </a:cubicBezTo>
                  <a:cubicBezTo>
                    <a:pt x="382" y="107"/>
                    <a:pt x="382" y="107"/>
                    <a:pt x="382" y="107"/>
                  </a:cubicBezTo>
                  <a:cubicBezTo>
                    <a:pt x="382" y="103"/>
                    <a:pt x="381" y="99"/>
                    <a:pt x="380" y="94"/>
                  </a:cubicBezTo>
                  <a:cubicBezTo>
                    <a:pt x="456" y="94"/>
                    <a:pt x="456" y="94"/>
                    <a:pt x="456" y="94"/>
                  </a:cubicBezTo>
                  <a:cubicBezTo>
                    <a:pt x="461" y="94"/>
                    <a:pt x="465" y="99"/>
                    <a:pt x="465" y="104"/>
                  </a:cubicBezTo>
                  <a:cubicBezTo>
                    <a:pt x="465" y="365"/>
                    <a:pt x="465" y="365"/>
                    <a:pt x="465" y="365"/>
                  </a:cubicBezTo>
                  <a:close/>
                  <a:moveTo>
                    <a:pt x="465" y="365"/>
                  </a:moveTo>
                  <a:cubicBezTo>
                    <a:pt x="465" y="365"/>
                    <a:pt x="465" y="365"/>
                    <a:pt x="465" y="365"/>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9"/>
            <p:cNvSpPr/>
            <p:nvPr/>
          </p:nvSpPr>
          <p:spPr>
            <a:xfrm>
              <a:off x="6416676" y="3054351"/>
              <a:ext cx="176213" cy="71438"/>
            </a:xfrm>
            <a:custGeom>
              <a:avLst/>
              <a:gdLst/>
              <a:ahLst/>
              <a:cxnLst/>
              <a:rect l="l" t="t" r="r" b="b"/>
              <a:pathLst>
                <a:path w="109" h="44" extrusionOk="0">
                  <a:moveTo>
                    <a:pt x="5" y="42"/>
                  </a:moveTo>
                  <a:cubicBezTo>
                    <a:pt x="6" y="43"/>
                    <a:pt x="8" y="43"/>
                    <a:pt x="9" y="43"/>
                  </a:cubicBezTo>
                  <a:cubicBezTo>
                    <a:pt x="12" y="43"/>
                    <a:pt x="14" y="41"/>
                    <a:pt x="16" y="39"/>
                  </a:cubicBezTo>
                  <a:cubicBezTo>
                    <a:pt x="23" y="24"/>
                    <a:pt x="38" y="15"/>
                    <a:pt x="55" y="15"/>
                  </a:cubicBezTo>
                  <a:cubicBezTo>
                    <a:pt x="71" y="15"/>
                    <a:pt x="86" y="24"/>
                    <a:pt x="94" y="39"/>
                  </a:cubicBezTo>
                  <a:cubicBezTo>
                    <a:pt x="96" y="43"/>
                    <a:pt x="100" y="44"/>
                    <a:pt x="104" y="42"/>
                  </a:cubicBezTo>
                  <a:cubicBezTo>
                    <a:pt x="108" y="40"/>
                    <a:pt x="109" y="35"/>
                    <a:pt x="107" y="32"/>
                  </a:cubicBezTo>
                  <a:cubicBezTo>
                    <a:pt x="97" y="12"/>
                    <a:pt x="77" y="0"/>
                    <a:pt x="55" y="0"/>
                  </a:cubicBezTo>
                  <a:cubicBezTo>
                    <a:pt x="33" y="0"/>
                    <a:pt x="12" y="12"/>
                    <a:pt x="2" y="32"/>
                  </a:cubicBezTo>
                  <a:cubicBezTo>
                    <a:pt x="0" y="35"/>
                    <a:pt x="2" y="40"/>
                    <a:pt x="5" y="42"/>
                  </a:cubicBezTo>
                  <a:close/>
                  <a:moveTo>
                    <a:pt x="5" y="42"/>
                  </a:moveTo>
                  <a:cubicBezTo>
                    <a:pt x="5" y="42"/>
                    <a:pt x="5" y="42"/>
                    <a:pt x="5" y="4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9"/>
            <p:cNvSpPr/>
            <p:nvPr/>
          </p:nvSpPr>
          <p:spPr>
            <a:xfrm>
              <a:off x="6469063" y="3109913"/>
              <a:ext cx="71438" cy="39688"/>
            </a:xfrm>
            <a:custGeom>
              <a:avLst/>
              <a:gdLst/>
              <a:ahLst/>
              <a:cxnLst/>
              <a:rect l="l" t="t" r="r" b="b"/>
              <a:pathLst>
                <a:path w="43" h="24" extrusionOk="0">
                  <a:moveTo>
                    <a:pt x="22" y="0"/>
                  </a:moveTo>
                  <a:cubicBezTo>
                    <a:pt x="13" y="0"/>
                    <a:pt x="6" y="4"/>
                    <a:pt x="2" y="12"/>
                  </a:cubicBezTo>
                  <a:cubicBezTo>
                    <a:pt x="0" y="15"/>
                    <a:pt x="1" y="20"/>
                    <a:pt x="5" y="22"/>
                  </a:cubicBezTo>
                  <a:cubicBezTo>
                    <a:pt x="6" y="23"/>
                    <a:pt x="7" y="23"/>
                    <a:pt x="9" y="23"/>
                  </a:cubicBezTo>
                  <a:cubicBezTo>
                    <a:pt x="11" y="23"/>
                    <a:pt x="14" y="21"/>
                    <a:pt x="15" y="19"/>
                  </a:cubicBezTo>
                  <a:cubicBezTo>
                    <a:pt x="16" y="16"/>
                    <a:pt x="19" y="15"/>
                    <a:pt x="22" y="15"/>
                  </a:cubicBezTo>
                  <a:cubicBezTo>
                    <a:pt x="24" y="15"/>
                    <a:pt x="27" y="16"/>
                    <a:pt x="28" y="19"/>
                  </a:cubicBezTo>
                  <a:cubicBezTo>
                    <a:pt x="30" y="23"/>
                    <a:pt x="35" y="24"/>
                    <a:pt x="38" y="22"/>
                  </a:cubicBezTo>
                  <a:cubicBezTo>
                    <a:pt x="42" y="20"/>
                    <a:pt x="43" y="15"/>
                    <a:pt x="41" y="12"/>
                  </a:cubicBezTo>
                  <a:cubicBezTo>
                    <a:pt x="38" y="4"/>
                    <a:pt x="30" y="0"/>
                    <a:pt x="22" y="0"/>
                  </a:cubicBezTo>
                  <a:close/>
                  <a:moveTo>
                    <a:pt x="22" y="0"/>
                  </a:moveTo>
                  <a:cubicBezTo>
                    <a:pt x="22" y="0"/>
                    <a:pt x="22" y="0"/>
                    <a:pt x="22"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5">
          <a:extLst>
            <a:ext uri="{FF2B5EF4-FFF2-40B4-BE49-F238E27FC236}">
              <a16:creationId xmlns:a16="http://schemas.microsoft.com/office/drawing/2014/main" id="{5494EC58-F0ED-062A-1A31-511306484005}"/>
            </a:ext>
          </a:extLst>
        </p:cNvPr>
        <p:cNvGrpSpPr/>
        <p:nvPr/>
      </p:nvGrpSpPr>
      <p:grpSpPr>
        <a:xfrm>
          <a:off x="0" y="0"/>
          <a:ext cx="0" cy="0"/>
          <a:chOff x="0" y="0"/>
          <a:chExt cx="0" cy="0"/>
        </a:xfrm>
      </p:grpSpPr>
      <p:sp>
        <p:nvSpPr>
          <p:cNvPr id="1326" name="Google Shape;1326;p43">
            <a:extLst>
              <a:ext uri="{FF2B5EF4-FFF2-40B4-BE49-F238E27FC236}">
                <a16:creationId xmlns:a16="http://schemas.microsoft.com/office/drawing/2014/main" id="{31FD8B0D-E0E7-012A-7497-2004FB826C0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Parmi ces objets, lesquels sont numériques ?</a:t>
            </a:r>
            <a:endParaRPr dirty="0"/>
          </a:p>
        </p:txBody>
      </p:sp>
      <p:pic>
        <p:nvPicPr>
          <p:cNvPr id="1026" name="Picture 2" descr="Ordinateur Portable Windows 11 PC 14.1 Pouces 4 Go + 64 Go Intel Quad Core  2.4 GHz">
            <a:extLst>
              <a:ext uri="{FF2B5EF4-FFF2-40B4-BE49-F238E27FC236}">
                <a16:creationId xmlns:a16="http://schemas.microsoft.com/office/drawing/2014/main" id="{7EDF9C35-215F-44FD-10B9-2689A7012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1645443"/>
            <a:ext cx="1175249" cy="1175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nner à plat de documents et de photos A4 Perfection V39II avec pied">
            <a:extLst>
              <a:ext uri="{FF2B5EF4-FFF2-40B4-BE49-F238E27FC236}">
                <a16:creationId xmlns:a16="http://schemas.microsoft.com/office/drawing/2014/main" id="{BB522082-3E8C-80F9-DB47-48990F28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105" y="1920135"/>
            <a:ext cx="2103895" cy="1577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Y 2.0 | Montre connectée Homme - LEVEL - SW035G02">
            <a:extLst>
              <a:ext uri="{FF2B5EF4-FFF2-40B4-BE49-F238E27FC236}">
                <a16:creationId xmlns:a16="http://schemas.microsoft.com/office/drawing/2014/main" id="{2E826D8C-DEAF-76B7-0B51-21FC2F38A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445" y="3551178"/>
            <a:ext cx="1175248" cy="1175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ntre Homme Cuir Bleu Acier Classique - Festina">
            <a:extLst>
              <a:ext uri="{FF2B5EF4-FFF2-40B4-BE49-F238E27FC236}">
                <a16:creationId xmlns:a16="http://schemas.microsoft.com/office/drawing/2014/main" id="{2393F6D2-3CC1-0121-C231-F2F59F47F8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2515" y="1920135"/>
            <a:ext cx="1333822" cy="13338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e cycle de vie d'un livre | Dossier">
            <a:extLst>
              <a:ext uri="{FF2B5EF4-FFF2-40B4-BE49-F238E27FC236}">
                <a16:creationId xmlns:a16="http://schemas.microsoft.com/office/drawing/2014/main" id="{955A8086-2AF3-A6F7-C629-C3BF4331A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502" y="2001537"/>
            <a:ext cx="1584334" cy="10570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rte bancaire CB Gold Mastercard - SG">
            <a:extLst>
              <a:ext uri="{FF2B5EF4-FFF2-40B4-BE49-F238E27FC236}">
                <a16:creationId xmlns:a16="http://schemas.microsoft.com/office/drawing/2014/main" id="{6A9F557D-5D51-BCB3-7C24-19CBE3A60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4362" y="3447612"/>
            <a:ext cx="1995064" cy="13823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tekess V117 Radio Portable Transistor Batterie Radio FM AM SW Radio de  Poche avec Grande Molette (Noir)">
            <a:extLst>
              <a:ext uri="{FF2B5EF4-FFF2-40B4-BE49-F238E27FC236}">
                <a16:creationId xmlns:a16="http://schemas.microsoft.com/office/drawing/2014/main" id="{06811F69-E7F0-0CC7-B9BA-D81EC89991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0303" y="3316094"/>
            <a:ext cx="1619604" cy="138238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oussole — Wikipédia">
            <a:extLst>
              <a:ext uri="{FF2B5EF4-FFF2-40B4-BE49-F238E27FC236}">
                <a16:creationId xmlns:a16="http://schemas.microsoft.com/office/drawing/2014/main" id="{D14EEEBA-C3F9-DA87-0295-18405CB5B6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352" y="2944451"/>
            <a:ext cx="1207585" cy="100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6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7">
          <a:extLst>
            <a:ext uri="{FF2B5EF4-FFF2-40B4-BE49-F238E27FC236}">
              <a16:creationId xmlns:a16="http://schemas.microsoft.com/office/drawing/2014/main" id="{6234A2A4-7B48-5901-60B8-2071E50BCBB1}"/>
            </a:ext>
          </a:extLst>
        </p:cNvPr>
        <p:cNvGrpSpPr/>
        <p:nvPr/>
      </p:nvGrpSpPr>
      <p:grpSpPr>
        <a:xfrm>
          <a:off x="0" y="0"/>
          <a:ext cx="0" cy="0"/>
          <a:chOff x="0" y="0"/>
          <a:chExt cx="0" cy="0"/>
        </a:xfrm>
      </p:grpSpPr>
      <p:sp>
        <p:nvSpPr>
          <p:cNvPr id="1650" name="Google Shape;1650;p56">
            <a:extLst>
              <a:ext uri="{FF2B5EF4-FFF2-40B4-BE49-F238E27FC236}">
                <a16:creationId xmlns:a16="http://schemas.microsoft.com/office/drawing/2014/main" id="{505F7F1F-2498-E866-5B93-1DADFFF55E7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 numérique, c’est quoi ?</a:t>
            </a:r>
            <a:endParaRPr dirty="0"/>
          </a:p>
        </p:txBody>
      </p:sp>
      <p:pic>
        <p:nvPicPr>
          <p:cNvPr id="2050" name="Picture 2" descr="Plusieurs images montrent que le numérique, ça peut désigner : des applis sur un téléphone, un site web comme Wikipédia, une imprimante 3D, et podcast, une antenne 3G, etc. « Numérique » est un terme polysémique, il peut prendre des sens variés selon les situations et domaines d'application.">
            <a:extLst>
              <a:ext uri="{FF2B5EF4-FFF2-40B4-BE49-F238E27FC236}">
                <a16:creationId xmlns:a16="http://schemas.microsoft.com/office/drawing/2014/main" id="{33BD7FED-52BB-0D13-3A0D-DEC0639AE9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36"/>
          <a:stretch/>
        </p:blipFill>
        <p:spPr bwMode="auto">
          <a:xfrm>
            <a:off x="1564814" y="1119160"/>
            <a:ext cx="6014371" cy="343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8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2">
          <a:extLst>
            <a:ext uri="{FF2B5EF4-FFF2-40B4-BE49-F238E27FC236}">
              <a16:creationId xmlns:a16="http://schemas.microsoft.com/office/drawing/2014/main" id="{ADF3C736-6FE3-86CE-184D-922E40199134}"/>
            </a:ext>
          </a:extLst>
        </p:cNvPr>
        <p:cNvGrpSpPr/>
        <p:nvPr/>
      </p:nvGrpSpPr>
      <p:grpSpPr>
        <a:xfrm>
          <a:off x="0" y="0"/>
          <a:ext cx="0" cy="0"/>
          <a:chOff x="0" y="0"/>
          <a:chExt cx="0" cy="0"/>
        </a:xfrm>
      </p:grpSpPr>
      <p:sp>
        <p:nvSpPr>
          <p:cNvPr id="1713" name="Google Shape;1713;p57">
            <a:extLst>
              <a:ext uri="{FF2B5EF4-FFF2-40B4-BE49-F238E27FC236}">
                <a16:creationId xmlns:a16="http://schemas.microsoft.com/office/drawing/2014/main" id="{7D38993D-0601-1E5A-6A7A-5F5C4A7C3A08}"/>
              </a:ext>
            </a:extLst>
          </p:cNvPr>
          <p:cNvSpPr txBox="1">
            <a:spLocks noGrp="1"/>
          </p:cNvSpPr>
          <p:nvPr>
            <p:ph type="title"/>
          </p:nvPr>
        </p:nvSpPr>
        <p:spPr>
          <a:xfrm>
            <a:off x="720000" y="19990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Quel objet numérique vous utilisez le plus ?</a:t>
            </a:r>
            <a:endParaRPr dirty="0"/>
          </a:p>
        </p:txBody>
      </p:sp>
    </p:spTree>
    <p:extLst>
      <p:ext uri="{BB962C8B-B14F-4D97-AF65-F5344CB8AC3E}">
        <p14:creationId xmlns:p14="http://schemas.microsoft.com/office/powerpoint/2010/main" val="319692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6">
          <a:extLst>
            <a:ext uri="{FF2B5EF4-FFF2-40B4-BE49-F238E27FC236}">
              <a16:creationId xmlns:a16="http://schemas.microsoft.com/office/drawing/2014/main" id="{E650FD60-023B-D530-3923-438368EF24B9}"/>
            </a:ext>
          </a:extLst>
        </p:cNvPr>
        <p:cNvGrpSpPr/>
        <p:nvPr/>
      </p:nvGrpSpPr>
      <p:grpSpPr>
        <a:xfrm>
          <a:off x="0" y="0"/>
          <a:ext cx="0" cy="0"/>
          <a:chOff x="0" y="0"/>
          <a:chExt cx="0" cy="0"/>
        </a:xfrm>
      </p:grpSpPr>
      <p:sp>
        <p:nvSpPr>
          <p:cNvPr id="1467" name="Google Shape;1467;p46">
            <a:extLst>
              <a:ext uri="{FF2B5EF4-FFF2-40B4-BE49-F238E27FC236}">
                <a16:creationId xmlns:a16="http://schemas.microsoft.com/office/drawing/2014/main" id="{A324CA67-8637-E861-C55D-C3CF4C4C5437}"/>
              </a:ext>
            </a:extLst>
          </p:cNvPr>
          <p:cNvSpPr txBox="1">
            <a:spLocks noGrp="1"/>
          </p:cNvSpPr>
          <p:nvPr>
            <p:ph type="title"/>
          </p:nvPr>
        </p:nvSpPr>
        <p:spPr>
          <a:xfrm>
            <a:off x="1969350" y="1101850"/>
            <a:ext cx="5205300" cy="20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Ç</a:t>
            </a:r>
            <a:r>
              <a:rPr lang="en" dirty="0"/>
              <a:t>a date de quand ?</a:t>
            </a:r>
            <a:endParaRPr dirty="0"/>
          </a:p>
        </p:txBody>
      </p:sp>
      <p:sp>
        <p:nvSpPr>
          <p:cNvPr id="1468" name="Google Shape;1468;p46">
            <a:extLst>
              <a:ext uri="{FF2B5EF4-FFF2-40B4-BE49-F238E27FC236}">
                <a16:creationId xmlns:a16="http://schemas.microsoft.com/office/drawing/2014/main" id="{7114FA28-6568-5B1A-B5BC-50AFF0DF1C8A}"/>
              </a:ext>
            </a:extLst>
          </p:cNvPr>
          <p:cNvSpPr/>
          <p:nvPr/>
        </p:nvSpPr>
        <p:spPr>
          <a:xfrm>
            <a:off x="7625375" y="494475"/>
            <a:ext cx="805500" cy="805500"/>
          </a:xfrm>
          <a:prstGeom prst="star8">
            <a:avLst>
              <a:gd name="adj" fmla="val 19258"/>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469" name="Google Shape;1469;p46">
            <a:extLst>
              <a:ext uri="{FF2B5EF4-FFF2-40B4-BE49-F238E27FC236}">
                <a16:creationId xmlns:a16="http://schemas.microsoft.com/office/drawing/2014/main" id="{66806972-2AF4-DA7C-619A-B64DCFA87694}"/>
              </a:ext>
            </a:extLst>
          </p:cNvPr>
          <p:cNvSpPr/>
          <p:nvPr/>
        </p:nvSpPr>
        <p:spPr>
          <a:xfrm rot="-8100000" flipH="1">
            <a:off x="1484201" y="2693063"/>
            <a:ext cx="415596" cy="516831"/>
          </a:xfrm>
          <a:custGeom>
            <a:avLst/>
            <a:gdLst/>
            <a:ahLst/>
            <a:cxnLst/>
            <a:rect l="l" t="t" r="r" b="b"/>
            <a:pathLst>
              <a:path w="109" h="135" extrusionOk="0">
                <a:moveTo>
                  <a:pt x="5" y="80"/>
                </a:moveTo>
                <a:cubicBezTo>
                  <a:pt x="42" y="129"/>
                  <a:pt x="42" y="129"/>
                  <a:pt x="42" y="129"/>
                </a:cubicBezTo>
                <a:cubicBezTo>
                  <a:pt x="45" y="132"/>
                  <a:pt x="49" y="135"/>
                  <a:pt x="54" y="135"/>
                </a:cubicBezTo>
                <a:cubicBezTo>
                  <a:pt x="59" y="135"/>
                  <a:pt x="63" y="133"/>
                  <a:pt x="66" y="129"/>
                </a:cubicBezTo>
                <a:cubicBezTo>
                  <a:pt x="104" y="81"/>
                  <a:pt x="104" y="81"/>
                  <a:pt x="104" y="81"/>
                </a:cubicBezTo>
                <a:cubicBezTo>
                  <a:pt x="109" y="74"/>
                  <a:pt x="108" y="65"/>
                  <a:pt x="101" y="59"/>
                </a:cubicBezTo>
                <a:cubicBezTo>
                  <a:pt x="94" y="54"/>
                  <a:pt x="85" y="56"/>
                  <a:pt x="80" y="62"/>
                </a:cubicBezTo>
                <a:cubicBezTo>
                  <a:pt x="70" y="75"/>
                  <a:pt x="70" y="75"/>
                  <a:pt x="70" y="75"/>
                </a:cubicBezTo>
                <a:cubicBezTo>
                  <a:pt x="70" y="15"/>
                  <a:pt x="70" y="15"/>
                  <a:pt x="70" y="15"/>
                </a:cubicBezTo>
                <a:cubicBezTo>
                  <a:pt x="70" y="7"/>
                  <a:pt x="63" y="0"/>
                  <a:pt x="55" y="0"/>
                </a:cubicBezTo>
                <a:cubicBezTo>
                  <a:pt x="46" y="0"/>
                  <a:pt x="39" y="7"/>
                  <a:pt x="39" y="15"/>
                </a:cubicBezTo>
                <a:cubicBezTo>
                  <a:pt x="39" y="75"/>
                  <a:pt x="39" y="75"/>
                  <a:pt x="39" y="75"/>
                </a:cubicBezTo>
                <a:cubicBezTo>
                  <a:pt x="30" y="62"/>
                  <a:pt x="30" y="62"/>
                  <a:pt x="30" y="62"/>
                </a:cubicBezTo>
                <a:cubicBezTo>
                  <a:pt x="27" y="58"/>
                  <a:pt x="22" y="55"/>
                  <a:pt x="18" y="55"/>
                </a:cubicBezTo>
                <a:cubicBezTo>
                  <a:pt x="14" y="55"/>
                  <a:pt x="11" y="56"/>
                  <a:pt x="8" y="58"/>
                </a:cubicBezTo>
                <a:cubicBezTo>
                  <a:pt x="2" y="63"/>
                  <a:pt x="0" y="73"/>
                  <a:pt x="5" y="80"/>
                </a:cubicBezTo>
                <a:close/>
                <a:moveTo>
                  <a:pt x="5" y="80"/>
                </a:moveTo>
                <a:cubicBezTo>
                  <a:pt x="5" y="80"/>
                  <a:pt x="5" y="80"/>
                  <a:pt x="5" y="80"/>
                </a:cubicBezTo>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70" name="Google Shape;1470;p46">
            <a:extLst>
              <a:ext uri="{FF2B5EF4-FFF2-40B4-BE49-F238E27FC236}">
                <a16:creationId xmlns:a16="http://schemas.microsoft.com/office/drawing/2014/main" id="{C48EEA11-4303-79A7-41DB-24E1BA228C56}"/>
              </a:ext>
            </a:extLst>
          </p:cNvPr>
          <p:cNvGrpSpPr/>
          <p:nvPr/>
        </p:nvGrpSpPr>
        <p:grpSpPr>
          <a:xfrm rot="-5400000">
            <a:off x="990400" y="262325"/>
            <a:ext cx="162300" cy="716634"/>
            <a:chOff x="8349625" y="3940250"/>
            <a:chExt cx="162300" cy="716634"/>
          </a:xfrm>
        </p:grpSpPr>
        <p:cxnSp>
          <p:nvCxnSpPr>
            <p:cNvPr id="1471" name="Google Shape;1471;p46">
              <a:extLst>
                <a:ext uri="{FF2B5EF4-FFF2-40B4-BE49-F238E27FC236}">
                  <a16:creationId xmlns:a16="http://schemas.microsoft.com/office/drawing/2014/main" id="{EDCFFAD3-6C9B-B960-5BB3-31A8A7149470}"/>
                </a:ext>
              </a:extLst>
            </p:cNvPr>
            <p:cNvCxnSpPr>
              <a:stCxn id="1472" idx="4"/>
              <a:endCxn id="1473" idx="0"/>
            </p:cNvCxnSpPr>
            <p:nvPr/>
          </p:nvCxnSpPr>
          <p:spPr>
            <a:xfrm rot="5400000">
              <a:off x="8234725" y="4298600"/>
              <a:ext cx="392100" cy="0"/>
            </a:xfrm>
            <a:prstGeom prst="straightConnector1">
              <a:avLst/>
            </a:prstGeom>
            <a:noFill/>
            <a:ln w="28575" cap="flat" cmpd="sng">
              <a:solidFill>
                <a:schemeClr val="dk1"/>
              </a:solidFill>
              <a:prstDash val="solid"/>
              <a:round/>
              <a:headEnd type="none" w="med" len="med"/>
              <a:tailEnd type="none" w="med" len="med"/>
            </a:ln>
          </p:spPr>
        </p:cxnSp>
        <p:grpSp>
          <p:nvGrpSpPr>
            <p:cNvPr id="1474" name="Google Shape;1474;p46">
              <a:extLst>
                <a:ext uri="{FF2B5EF4-FFF2-40B4-BE49-F238E27FC236}">
                  <a16:creationId xmlns:a16="http://schemas.microsoft.com/office/drawing/2014/main" id="{5B103A00-1F02-1B98-C1DD-09AC49777230}"/>
                </a:ext>
              </a:extLst>
            </p:cNvPr>
            <p:cNvGrpSpPr/>
            <p:nvPr/>
          </p:nvGrpSpPr>
          <p:grpSpPr>
            <a:xfrm>
              <a:off x="8349625" y="3940250"/>
              <a:ext cx="162300" cy="716634"/>
              <a:chOff x="8268475" y="3940263"/>
              <a:chExt cx="162300" cy="716634"/>
            </a:xfrm>
          </p:grpSpPr>
          <p:sp>
            <p:nvSpPr>
              <p:cNvPr id="1475" name="Google Shape;1475;p46">
                <a:extLst>
                  <a:ext uri="{FF2B5EF4-FFF2-40B4-BE49-F238E27FC236}">
                    <a16:creationId xmlns:a16="http://schemas.microsoft.com/office/drawing/2014/main" id="{9F0F471D-DD1B-B550-578B-D96C3BC16139}"/>
                  </a:ext>
                </a:extLst>
              </p:cNvPr>
              <p:cNvSpPr/>
              <p:nvPr/>
            </p:nvSpPr>
            <p:spPr>
              <a:xfrm>
                <a:off x="8268475" y="4217429"/>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473" name="Google Shape;1473;p46">
                <a:extLst>
                  <a:ext uri="{FF2B5EF4-FFF2-40B4-BE49-F238E27FC236}">
                    <a16:creationId xmlns:a16="http://schemas.microsoft.com/office/drawing/2014/main" id="{AF78557A-B786-260D-AE9D-084CCECD253B}"/>
                  </a:ext>
                </a:extLst>
              </p:cNvPr>
              <p:cNvSpPr/>
              <p:nvPr/>
            </p:nvSpPr>
            <p:spPr>
              <a:xfrm>
                <a:off x="8268475" y="4494596"/>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sp>
            <p:nvSpPr>
              <p:cNvPr id="1472" name="Google Shape;1472;p46">
                <a:extLst>
                  <a:ext uri="{FF2B5EF4-FFF2-40B4-BE49-F238E27FC236}">
                    <a16:creationId xmlns:a16="http://schemas.microsoft.com/office/drawing/2014/main" id="{C68304BB-9F60-BD5F-F102-C4D27202DC24}"/>
                  </a:ext>
                </a:extLst>
              </p:cNvPr>
              <p:cNvSpPr/>
              <p:nvPr/>
            </p:nvSpPr>
            <p:spPr>
              <a:xfrm>
                <a:off x="8268475" y="3940263"/>
                <a:ext cx="162300" cy="16230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arabun"/>
                  <a:ea typeface="Sarabun"/>
                  <a:cs typeface="Sarabun"/>
                  <a:sym typeface="Sarabun"/>
                </a:endParaRPr>
              </a:p>
            </p:txBody>
          </p:sp>
        </p:grpSp>
      </p:grpSp>
    </p:spTree>
    <p:extLst>
      <p:ext uri="{BB962C8B-B14F-4D97-AF65-F5344CB8AC3E}">
        <p14:creationId xmlns:p14="http://schemas.microsoft.com/office/powerpoint/2010/main" val="5591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9">
          <a:extLst>
            <a:ext uri="{FF2B5EF4-FFF2-40B4-BE49-F238E27FC236}">
              <a16:creationId xmlns:a16="http://schemas.microsoft.com/office/drawing/2014/main" id="{CF349415-D404-EB17-C442-A3D0FBA6032B}"/>
            </a:ext>
          </a:extLst>
        </p:cNvPr>
        <p:cNvGrpSpPr/>
        <p:nvPr/>
      </p:nvGrpSpPr>
      <p:grpSpPr>
        <a:xfrm>
          <a:off x="0" y="0"/>
          <a:ext cx="0" cy="0"/>
          <a:chOff x="0" y="0"/>
          <a:chExt cx="0" cy="0"/>
        </a:xfrm>
      </p:grpSpPr>
      <p:sp>
        <p:nvSpPr>
          <p:cNvPr id="1750" name="Google Shape;1750;p58">
            <a:extLst>
              <a:ext uri="{FF2B5EF4-FFF2-40B4-BE49-F238E27FC236}">
                <a16:creationId xmlns:a16="http://schemas.microsoft.com/office/drawing/2014/main" id="{1ECDCFF3-E238-95F2-E1FC-FACC0D590E2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L’écosystème numérique</a:t>
            </a:r>
            <a:endParaRPr dirty="0"/>
          </a:p>
        </p:txBody>
      </p:sp>
      <p:pic>
        <p:nvPicPr>
          <p:cNvPr id="2" name="Image 1" descr="Une image contenant diagramme, texte, maison, conception&#10;&#10;Le contenu généré par l’IA peut être incorrect.">
            <a:extLst>
              <a:ext uri="{FF2B5EF4-FFF2-40B4-BE49-F238E27FC236}">
                <a16:creationId xmlns:a16="http://schemas.microsoft.com/office/drawing/2014/main" id="{A35CCBEB-AA78-3646-985C-B8B598F66306}"/>
              </a:ext>
            </a:extLst>
          </p:cNvPr>
          <p:cNvPicPr>
            <a:picLocks noChangeAspect="1"/>
          </p:cNvPicPr>
          <p:nvPr/>
        </p:nvPicPr>
        <p:blipFill rotWithShape="1">
          <a:blip r:embed="rId3"/>
          <a:srcRect t="9114" r="40329" b="32389"/>
          <a:stretch/>
        </p:blipFill>
        <p:spPr bwMode="auto">
          <a:xfrm>
            <a:off x="2723328" y="1109621"/>
            <a:ext cx="3880223" cy="38034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70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2">
          <a:extLst>
            <a:ext uri="{FF2B5EF4-FFF2-40B4-BE49-F238E27FC236}">
              <a16:creationId xmlns:a16="http://schemas.microsoft.com/office/drawing/2014/main" id="{F2D4C6A7-4050-906B-443E-E2F647C5FA6E}"/>
            </a:ext>
          </a:extLst>
        </p:cNvPr>
        <p:cNvGrpSpPr/>
        <p:nvPr/>
      </p:nvGrpSpPr>
      <p:grpSpPr>
        <a:xfrm>
          <a:off x="0" y="0"/>
          <a:ext cx="0" cy="0"/>
          <a:chOff x="0" y="0"/>
          <a:chExt cx="0" cy="0"/>
        </a:xfrm>
      </p:grpSpPr>
      <p:sp>
        <p:nvSpPr>
          <p:cNvPr id="1363" name="Google Shape;1363;p44">
            <a:extLst>
              <a:ext uri="{FF2B5EF4-FFF2-40B4-BE49-F238E27FC236}">
                <a16:creationId xmlns:a16="http://schemas.microsoft.com/office/drawing/2014/main" id="{989A0F87-BEA8-8911-71EE-B3911220E53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Qu’est-ce qu’un ordinateur ?</a:t>
            </a:r>
            <a:endParaRPr dirty="0"/>
          </a:p>
        </p:txBody>
      </p:sp>
      <p:sp>
        <p:nvSpPr>
          <p:cNvPr id="18" name="Google Shape;1751;p58">
            <a:extLst>
              <a:ext uri="{FF2B5EF4-FFF2-40B4-BE49-F238E27FC236}">
                <a16:creationId xmlns:a16="http://schemas.microsoft.com/office/drawing/2014/main" id="{0D8FB3E2-800D-E780-ED94-B48F19AE34B6}"/>
              </a:ext>
            </a:extLst>
          </p:cNvPr>
          <p:cNvSpPr txBox="1"/>
          <p:nvPr/>
        </p:nvSpPr>
        <p:spPr>
          <a:xfrm>
            <a:off x="615138" y="2031429"/>
            <a:ext cx="2003400" cy="45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dk1"/>
                </a:solidFill>
                <a:latin typeface="Inter Tight Black"/>
                <a:ea typeface="Inter Tight Black"/>
                <a:cs typeface="Inter Tight Black"/>
                <a:sym typeface="Inter Tight Black"/>
              </a:rPr>
              <a:t>Entrée</a:t>
            </a:r>
            <a:endParaRPr sz="2000" dirty="0">
              <a:solidFill>
                <a:schemeClr val="dk1"/>
              </a:solidFill>
              <a:latin typeface="Inter Tight Black"/>
              <a:ea typeface="Inter Tight Black"/>
              <a:cs typeface="Inter Tight Black"/>
              <a:sym typeface="Inter Tight Black"/>
            </a:endParaRPr>
          </a:p>
        </p:txBody>
      </p:sp>
      <p:sp>
        <p:nvSpPr>
          <p:cNvPr id="19" name="Google Shape;1755;p58">
            <a:extLst>
              <a:ext uri="{FF2B5EF4-FFF2-40B4-BE49-F238E27FC236}">
                <a16:creationId xmlns:a16="http://schemas.microsoft.com/office/drawing/2014/main" id="{CB706737-620B-607F-8367-001EC2473F92}"/>
              </a:ext>
            </a:extLst>
          </p:cNvPr>
          <p:cNvSpPr txBox="1"/>
          <p:nvPr/>
        </p:nvSpPr>
        <p:spPr>
          <a:xfrm>
            <a:off x="6525461" y="2031429"/>
            <a:ext cx="2003400" cy="45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dk1"/>
                </a:solidFill>
                <a:latin typeface="Inter Tight Black"/>
                <a:ea typeface="Inter Tight Black"/>
                <a:cs typeface="Inter Tight Black"/>
                <a:sym typeface="Inter Tight Black"/>
              </a:rPr>
              <a:t>Sortie</a:t>
            </a:r>
            <a:endParaRPr sz="2000" dirty="0">
              <a:solidFill>
                <a:schemeClr val="dk1"/>
              </a:solidFill>
              <a:latin typeface="Inter Tight Black"/>
              <a:ea typeface="Inter Tight Black"/>
              <a:cs typeface="Inter Tight Black"/>
              <a:sym typeface="Inter Tight Black"/>
            </a:endParaRPr>
          </a:p>
        </p:txBody>
      </p:sp>
      <p:sp>
        <p:nvSpPr>
          <p:cNvPr id="20" name="Google Shape;1756;p58">
            <a:extLst>
              <a:ext uri="{FF2B5EF4-FFF2-40B4-BE49-F238E27FC236}">
                <a16:creationId xmlns:a16="http://schemas.microsoft.com/office/drawing/2014/main" id="{FB6DB74C-8507-3A27-3B5B-AB8894403F1A}"/>
              </a:ext>
            </a:extLst>
          </p:cNvPr>
          <p:cNvSpPr txBox="1"/>
          <p:nvPr/>
        </p:nvSpPr>
        <p:spPr>
          <a:xfrm>
            <a:off x="448729" y="2914929"/>
            <a:ext cx="2336218"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Sarabun"/>
                <a:ea typeface="Sarabun"/>
                <a:cs typeface="Sarabun"/>
                <a:sym typeface="Sarabun"/>
              </a:rPr>
              <a:t>Reçoit des informations (clavier, souris, fichier, …)</a:t>
            </a:r>
            <a:endParaRPr dirty="0">
              <a:solidFill>
                <a:schemeClr val="dk1"/>
              </a:solidFill>
              <a:latin typeface="Sarabun"/>
              <a:ea typeface="Sarabun"/>
              <a:cs typeface="Sarabun"/>
              <a:sym typeface="Sarabun"/>
            </a:endParaRPr>
          </a:p>
        </p:txBody>
      </p:sp>
      <p:sp>
        <p:nvSpPr>
          <p:cNvPr id="21" name="Google Shape;1759;p58">
            <a:extLst>
              <a:ext uri="{FF2B5EF4-FFF2-40B4-BE49-F238E27FC236}">
                <a16:creationId xmlns:a16="http://schemas.microsoft.com/office/drawing/2014/main" id="{C8C494AC-D304-FEC2-404F-007FFED00071}"/>
              </a:ext>
            </a:extLst>
          </p:cNvPr>
          <p:cNvSpPr txBox="1"/>
          <p:nvPr/>
        </p:nvSpPr>
        <p:spPr>
          <a:xfrm>
            <a:off x="3570300" y="1835529"/>
            <a:ext cx="2003399" cy="850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Inter Tight Black"/>
                <a:ea typeface="Inter Tight Black"/>
                <a:cs typeface="Inter Tight Black"/>
                <a:sym typeface="Inter Tight Black"/>
              </a:rPr>
              <a:t>Traitement de l’information</a:t>
            </a:r>
            <a:endParaRPr sz="2000" dirty="0">
              <a:solidFill>
                <a:schemeClr val="dk1"/>
              </a:solidFill>
              <a:latin typeface="Inter Tight Black"/>
              <a:ea typeface="Inter Tight Black"/>
              <a:cs typeface="Inter Tight Black"/>
              <a:sym typeface="Inter Tight Black"/>
            </a:endParaRPr>
          </a:p>
        </p:txBody>
      </p:sp>
      <p:cxnSp>
        <p:nvCxnSpPr>
          <p:cNvPr id="22" name="Google Shape;1765;p58">
            <a:extLst>
              <a:ext uri="{FF2B5EF4-FFF2-40B4-BE49-F238E27FC236}">
                <a16:creationId xmlns:a16="http://schemas.microsoft.com/office/drawing/2014/main" id="{7BC9E0D2-CD31-BEFF-B6EA-28F565E9C84F}"/>
              </a:ext>
            </a:extLst>
          </p:cNvPr>
          <p:cNvCxnSpPr>
            <a:cxnSpLocks/>
            <a:stCxn id="18" idx="3"/>
            <a:endCxn id="21" idx="1"/>
          </p:cNvCxnSpPr>
          <p:nvPr/>
        </p:nvCxnSpPr>
        <p:spPr>
          <a:xfrm>
            <a:off x="2618538" y="2260629"/>
            <a:ext cx="951762" cy="0"/>
          </a:xfrm>
          <a:prstGeom prst="straightConnector1">
            <a:avLst/>
          </a:prstGeom>
          <a:noFill/>
          <a:ln w="28575" cap="flat" cmpd="sng">
            <a:solidFill>
              <a:schemeClr val="dk1"/>
            </a:solidFill>
            <a:prstDash val="solid"/>
            <a:round/>
            <a:headEnd type="none" w="med" len="med"/>
            <a:tailEnd type="none" w="med" len="med"/>
          </a:ln>
        </p:spPr>
      </p:cxnSp>
      <p:cxnSp>
        <p:nvCxnSpPr>
          <p:cNvPr id="23" name="Google Shape;1766;p58">
            <a:extLst>
              <a:ext uri="{FF2B5EF4-FFF2-40B4-BE49-F238E27FC236}">
                <a16:creationId xmlns:a16="http://schemas.microsoft.com/office/drawing/2014/main" id="{CB07AA3F-239F-CA20-B69E-5B76E52A47F0}"/>
              </a:ext>
            </a:extLst>
          </p:cNvPr>
          <p:cNvCxnSpPr>
            <a:cxnSpLocks/>
            <a:stCxn id="19" idx="1"/>
            <a:endCxn id="21" idx="3"/>
          </p:cNvCxnSpPr>
          <p:nvPr/>
        </p:nvCxnSpPr>
        <p:spPr>
          <a:xfrm flipH="1">
            <a:off x="5573699" y="2260629"/>
            <a:ext cx="951762" cy="0"/>
          </a:xfrm>
          <a:prstGeom prst="straightConnector1">
            <a:avLst/>
          </a:prstGeom>
          <a:noFill/>
          <a:ln w="28575" cap="flat" cmpd="sng">
            <a:solidFill>
              <a:schemeClr val="dk1"/>
            </a:solidFill>
            <a:prstDash val="solid"/>
            <a:round/>
            <a:headEnd type="none" w="med" len="med"/>
            <a:tailEnd type="none" w="med" len="med"/>
          </a:ln>
        </p:spPr>
      </p:cxnSp>
      <p:sp>
        <p:nvSpPr>
          <p:cNvPr id="24" name="Google Shape;1756;p58">
            <a:extLst>
              <a:ext uri="{FF2B5EF4-FFF2-40B4-BE49-F238E27FC236}">
                <a16:creationId xmlns:a16="http://schemas.microsoft.com/office/drawing/2014/main" id="{0E80A809-5094-D9B7-1608-DF2FB8389776}"/>
              </a:ext>
            </a:extLst>
          </p:cNvPr>
          <p:cNvSpPr txBox="1"/>
          <p:nvPr/>
        </p:nvSpPr>
        <p:spPr>
          <a:xfrm>
            <a:off x="3209694" y="2914929"/>
            <a:ext cx="2724609"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Sarabun"/>
                <a:ea typeface="Sarabun"/>
                <a:cs typeface="Sarabun"/>
                <a:sym typeface="Sarabun"/>
              </a:rPr>
              <a:t>Analyse et traite les informations (effectue un calcul, modifie un fichier, …)</a:t>
            </a:r>
            <a:endParaRPr dirty="0">
              <a:solidFill>
                <a:schemeClr val="dk1"/>
              </a:solidFill>
              <a:latin typeface="Sarabun"/>
              <a:ea typeface="Sarabun"/>
              <a:cs typeface="Sarabun"/>
              <a:sym typeface="Sarabun"/>
            </a:endParaRPr>
          </a:p>
        </p:txBody>
      </p:sp>
      <p:sp>
        <p:nvSpPr>
          <p:cNvPr id="25" name="Google Shape;1756;p58">
            <a:extLst>
              <a:ext uri="{FF2B5EF4-FFF2-40B4-BE49-F238E27FC236}">
                <a16:creationId xmlns:a16="http://schemas.microsoft.com/office/drawing/2014/main" id="{663C2C35-D326-5ECE-4648-9F75E6FCC237}"/>
              </a:ext>
            </a:extLst>
          </p:cNvPr>
          <p:cNvSpPr txBox="1"/>
          <p:nvPr/>
        </p:nvSpPr>
        <p:spPr>
          <a:xfrm>
            <a:off x="6359053" y="2914929"/>
            <a:ext cx="2336218"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Sarabun"/>
                <a:ea typeface="Sarabun"/>
                <a:cs typeface="Sarabun"/>
                <a:sym typeface="Sarabun"/>
              </a:rPr>
              <a:t>Restitue les informations (écran, transfert d’un fichier, …)</a:t>
            </a:r>
            <a:endParaRPr dirty="0">
              <a:solidFill>
                <a:schemeClr val="dk1"/>
              </a:solidFill>
              <a:latin typeface="Sarabun"/>
              <a:ea typeface="Sarabun"/>
              <a:cs typeface="Sarabun"/>
              <a:sym typeface="Sarabun"/>
            </a:endParaRPr>
          </a:p>
        </p:txBody>
      </p:sp>
    </p:spTree>
    <p:extLst>
      <p:ext uri="{BB962C8B-B14F-4D97-AF65-F5344CB8AC3E}">
        <p14:creationId xmlns:p14="http://schemas.microsoft.com/office/powerpoint/2010/main" val="174396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8">
          <a:extLst>
            <a:ext uri="{FF2B5EF4-FFF2-40B4-BE49-F238E27FC236}">
              <a16:creationId xmlns:a16="http://schemas.microsoft.com/office/drawing/2014/main" id="{46E6C3A5-3038-C838-3605-3D78E672E639}"/>
            </a:ext>
          </a:extLst>
        </p:cNvPr>
        <p:cNvGrpSpPr/>
        <p:nvPr/>
      </p:nvGrpSpPr>
      <p:grpSpPr>
        <a:xfrm>
          <a:off x="0" y="0"/>
          <a:ext cx="0" cy="0"/>
          <a:chOff x="0" y="0"/>
          <a:chExt cx="0" cy="0"/>
        </a:xfrm>
      </p:grpSpPr>
      <p:sp>
        <p:nvSpPr>
          <p:cNvPr id="1239" name="Google Shape;1239;p40">
            <a:extLst>
              <a:ext uri="{FF2B5EF4-FFF2-40B4-BE49-F238E27FC236}">
                <a16:creationId xmlns:a16="http://schemas.microsoft.com/office/drawing/2014/main" id="{5611802F-EA02-061B-76B1-3FDC0B9CD81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Exemples d’ordinateurs</a:t>
            </a:r>
            <a:endParaRPr dirty="0"/>
          </a:p>
        </p:txBody>
      </p:sp>
      <p:pic>
        <p:nvPicPr>
          <p:cNvPr id="6" name="Picture 4" descr="Meilleur ordinateur de bureau : lequel choisir ? Nos recommandations">
            <a:extLst>
              <a:ext uri="{FF2B5EF4-FFF2-40B4-BE49-F238E27FC236}">
                <a16:creationId xmlns:a16="http://schemas.microsoft.com/office/drawing/2014/main" id="{3E1DB0CD-BA39-B1B4-16FA-8B0B49BE7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544" y="1182988"/>
            <a:ext cx="2151994" cy="1434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e Petit PC Portable L14P-I7U32-N2">
            <a:extLst>
              <a:ext uri="{FF2B5EF4-FFF2-40B4-BE49-F238E27FC236}">
                <a16:creationId xmlns:a16="http://schemas.microsoft.com/office/drawing/2014/main" id="{31DC7199-684F-936C-D350-D24038F88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97" y="1228889"/>
            <a:ext cx="1792789" cy="1342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mazon.com: Unlocked Android Smartphone, 6.26in HD Screen Cell Phone,  2MP+2MP Camera 1GB + 8GB ROM Smartphone, Dual Card Dual Standby, Face ...">
            <a:extLst>
              <a:ext uri="{FF2B5EF4-FFF2-40B4-BE49-F238E27FC236}">
                <a16:creationId xmlns:a16="http://schemas.microsoft.com/office/drawing/2014/main" id="{75EB6D27-9A54-C5FB-FDE1-D6EC95919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996" y="1405623"/>
            <a:ext cx="1232503" cy="1232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Tab P12 Pro | Premium tablet with 12.6&quot; 2K AMOLED display | Lenovo US">
            <a:extLst>
              <a:ext uri="{FF2B5EF4-FFF2-40B4-BE49-F238E27FC236}">
                <a16:creationId xmlns:a16="http://schemas.microsoft.com/office/drawing/2014/main" id="{5D8F0146-EB08-5188-0B53-8084340F8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2433" y="1405623"/>
            <a:ext cx="1641567" cy="1319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spirateur robot laveur My Little Robot connecté 120mins Gris">
            <a:extLst>
              <a:ext uri="{FF2B5EF4-FFF2-40B4-BE49-F238E27FC236}">
                <a16:creationId xmlns:a16="http://schemas.microsoft.com/office/drawing/2014/main" id="{0F125E09-834C-4C2C-3424-E3CFB9944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297" y="2782914"/>
            <a:ext cx="1967897" cy="1312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Est-ce que votre voiture électrique possède l'ordinateur de bord le plus  puissant ? Voici comment vérifier">
            <a:extLst>
              <a:ext uri="{FF2B5EF4-FFF2-40B4-BE49-F238E27FC236}">
                <a16:creationId xmlns:a16="http://schemas.microsoft.com/office/drawing/2014/main" id="{4482010F-6A36-ECAC-487B-3E00696E3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7541" y="2937203"/>
            <a:ext cx="2371794" cy="1482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Carte système embarqué - ES France">
            <a:extLst>
              <a:ext uri="{FF2B5EF4-FFF2-40B4-BE49-F238E27FC236}">
                <a16:creationId xmlns:a16="http://schemas.microsoft.com/office/drawing/2014/main" id="{859A46E8-8839-34D1-E25B-D65C320495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459" y="2782914"/>
            <a:ext cx="13239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8">
          <a:extLst>
            <a:ext uri="{FF2B5EF4-FFF2-40B4-BE49-F238E27FC236}">
              <a16:creationId xmlns:a16="http://schemas.microsoft.com/office/drawing/2014/main" id="{900C0933-A8E1-B91D-5E04-05C8CC8C14C0}"/>
            </a:ext>
          </a:extLst>
        </p:cNvPr>
        <p:cNvGrpSpPr/>
        <p:nvPr/>
      </p:nvGrpSpPr>
      <p:grpSpPr>
        <a:xfrm>
          <a:off x="0" y="0"/>
          <a:ext cx="0" cy="0"/>
          <a:chOff x="0" y="0"/>
          <a:chExt cx="0" cy="0"/>
        </a:xfrm>
      </p:grpSpPr>
      <p:sp>
        <p:nvSpPr>
          <p:cNvPr id="1239" name="Google Shape;1239;p40">
            <a:extLst>
              <a:ext uri="{FF2B5EF4-FFF2-40B4-BE49-F238E27FC236}">
                <a16:creationId xmlns:a16="http://schemas.microsoft.com/office/drawing/2014/main" id="{DEF05BB4-4ECA-D3E1-67AA-27B2AA7B4A8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Pour stocker les mails et sites web</a:t>
            </a:r>
            <a:endParaRPr dirty="0"/>
          </a:p>
        </p:txBody>
      </p:sp>
      <p:pic>
        <p:nvPicPr>
          <p:cNvPr id="2" name="Picture 6" descr="Externaliser la gestion des serveurs informatiques – 5 avantages">
            <a:extLst>
              <a:ext uri="{FF2B5EF4-FFF2-40B4-BE49-F238E27FC236}">
                <a16:creationId xmlns:a16="http://schemas.microsoft.com/office/drawing/2014/main" id="{460FF588-A99E-A722-7212-4C649AAE9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345" y="1227961"/>
            <a:ext cx="3511445" cy="1978203"/>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8">
            <a:extLst>
              <a:ext uri="{FF2B5EF4-FFF2-40B4-BE49-F238E27FC236}">
                <a16:creationId xmlns:a16="http://schemas.microsoft.com/office/drawing/2014/main" id="{5A9B7B86-0ED2-8911-8723-47968C8BF2C7}"/>
              </a:ext>
            </a:extLst>
          </p:cNvPr>
          <p:cNvSpPr/>
          <p:nvPr/>
        </p:nvSpPr>
        <p:spPr>
          <a:xfrm>
            <a:off x="1186577" y="1975404"/>
            <a:ext cx="2463230" cy="572701"/>
          </a:xfrm>
          <a:custGeom>
            <a:avLst/>
            <a:gdLst/>
            <a:ahLst/>
            <a:cxnLst/>
            <a:rect l="l" t="t" r="r" b="b"/>
            <a:pathLst>
              <a:path w="7210490" h="2487619">
                <a:moveTo>
                  <a:pt x="0" y="0"/>
                </a:moveTo>
                <a:lnTo>
                  <a:pt x="7210490" y="0"/>
                </a:lnTo>
                <a:lnTo>
                  <a:pt x="7210490" y="2487619"/>
                </a:lnTo>
                <a:lnTo>
                  <a:pt x="0" y="2487619"/>
                </a:lnTo>
                <a:lnTo>
                  <a:pt x="0" y="0"/>
                </a:lnTo>
                <a:close/>
              </a:path>
            </a:pathLst>
          </a:custGeom>
          <a:blipFill>
            <a:blip r:embed="rId4"/>
            <a:stretch>
              <a:fillRect/>
            </a:stretch>
          </a:blipFill>
        </p:spPr>
        <p:txBody>
          <a:bodyPr/>
          <a:lstStyle/>
          <a:p>
            <a:endParaRPr lang="fr-FR"/>
          </a:p>
        </p:txBody>
      </p:sp>
      <p:sp>
        <p:nvSpPr>
          <p:cNvPr id="4" name="Google Shape;1241;p40">
            <a:extLst>
              <a:ext uri="{FF2B5EF4-FFF2-40B4-BE49-F238E27FC236}">
                <a16:creationId xmlns:a16="http://schemas.microsoft.com/office/drawing/2014/main" id="{9478B683-0F5F-755D-FF5B-ECAB7326BECA}"/>
              </a:ext>
            </a:extLst>
          </p:cNvPr>
          <p:cNvSpPr txBox="1">
            <a:spLocks/>
          </p:cNvSpPr>
          <p:nvPr/>
        </p:nvSpPr>
        <p:spPr>
          <a:xfrm>
            <a:off x="839210" y="2633463"/>
            <a:ext cx="3290100" cy="572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1pPr>
            <a:lvl2pPr marL="914400" marR="0" lvl="1"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2pPr>
            <a:lvl3pPr marL="1371600" marR="0" lvl="2"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3pPr>
            <a:lvl4pPr marL="1828800" marR="0" lvl="3"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4pPr>
            <a:lvl5pPr marL="2286000" marR="0" lvl="4"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5pPr>
            <a:lvl6pPr marL="2743200" marR="0" lvl="5"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6pPr>
            <a:lvl7pPr marL="3200400" marR="0" lvl="6"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7pPr>
            <a:lvl8pPr marL="3657600" marR="0" lvl="7"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8pPr>
            <a:lvl9pPr marL="4114800" marR="0" lvl="8"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9pPr>
          </a:lstStyle>
          <a:p>
            <a:pPr marL="0" indent="0"/>
            <a:r>
              <a:rPr lang="en-US" b="1" dirty="0"/>
              <a:t>Serveur</a:t>
            </a:r>
            <a:r>
              <a:rPr lang="en-US" dirty="0"/>
              <a:t> : </a:t>
            </a:r>
            <a:r>
              <a:rPr lang="en-US" dirty="0" err="1"/>
              <a:t>ordinateur</a:t>
            </a:r>
            <a:r>
              <a:rPr lang="en-US" dirty="0"/>
              <a:t> </a:t>
            </a:r>
            <a:r>
              <a:rPr lang="en-US" dirty="0" err="1"/>
              <a:t>spécial</a:t>
            </a:r>
            <a:r>
              <a:rPr lang="en-US" dirty="0"/>
              <a:t> qui a pour but de </a:t>
            </a:r>
            <a:r>
              <a:rPr lang="en-US" dirty="0" err="1"/>
              <a:t>traiter</a:t>
            </a:r>
            <a:r>
              <a:rPr lang="en-US" dirty="0"/>
              <a:t> les données (</a:t>
            </a:r>
            <a:r>
              <a:rPr lang="en-US" i="1" dirty="0"/>
              <a:t>data</a:t>
            </a:r>
            <a:r>
              <a:rPr lang="en-US" dirty="0"/>
              <a:t>)</a:t>
            </a:r>
          </a:p>
        </p:txBody>
      </p:sp>
      <p:sp>
        <p:nvSpPr>
          <p:cNvPr id="13" name="Google Shape;1241;p40">
            <a:extLst>
              <a:ext uri="{FF2B5EF4-FFF2-40B4-BE49-F238E27FC236}">
                <a16:creationId xmlns:a16="http://schemas.microsoft.com/office/drawing/2014/main" id="{CF38EB5F-596B-A027-EA40-7FDA450721D6}"/>
              </a:ext>
            </a:extLst>
          </p:cNvPr>
          <p:cNvSpPr txBox="1">
            <a:spLocks/>
          </p:cNvSpPr>
          <p:nvPr/>
        </p:nvSpPr>
        <p:spPr>
          <a:xfrm>
            <a:off x="4705814" y="3206164"/>
            <a:ext cx="3975153" cy="5727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1pPr>
            <a:lvl2pPr marL="914400" marR="0" lvl="1"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2pPr>
            <a:lvl3pPr marL="1371600" marR="0" lvl="2"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3pPr>
            <a:lvl4pPr marL="1828800" marR="0" lvl="3"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4pPr>
            <a:lvl5pPr marL="2286000" marR="0" lvl="4"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5pPr>
            <a:lvl6pPr marL="2743200" marR="0" lvl="5"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6pPr>
            <a:lvl7pPr marL="3200400" marR="0" lvl="6"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7pPr>
            <a:lvl8pPr marL="3657600" marR="0" lvl="7"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8pPr>
            <a:lvl9pPr marL="4114800" marR="0" lvl="8" indent="-317500" algn="ctr" rtl="0">
              <a:lnSpc>
                <a:spcPct val="100000"/>
              </a:lnSpc>
              <a:spcBef>
                <a:spcPts val="0"/>
              </a:spcBef>
              <a:spcAft>
                <a:spcPts val="0"/>
              </a:spcAft>
              <a:buClr>
                <a:schemeClr val="dk1"/>
              </a:buClr>
              <a:buSzPts val="1400"/>
              <a:buFont typeface="Sarabun"/>
              <a:buNone/>
              <a:defRPr sz="1400" b="0" i="0" u="none" strike="noStrike" cap="none">
                <a:solidFill>
                  <a:schemeClr val="dk1"/>
                </a:solidFill>
                <a:latin typeface="Sarabun"/>
                <a:ea typeface="Sarabun"/>
                <a:cs typeface="Sarabun"/>
                <a:sym typeface="Sarabun"/>
              </a:defRPr>
            </a:lvl9pPr>
          </a:lstStyle>
          <a:p>
            <a:pPr marL="0" indent="0"/>
            <a:r>
              <a:rPr lang="en-US" b="1" dirty="0"/>
              <a:t>Data center</a:t>
            </a:r>
            <a:r>
              <a:rPr lang="en-US" dirty="0"/>
              <a:t> : </a:t>
            </a:r>
            <a:r>
              <a:rPr lang="en-US" dirty="0" err="1"/>
              <a:t>centres</a:t>
            </a:r>
            <a:r>
              <a:rPr lang="en-US" dirty="0"/>
              <a:t> qui </a:t>
            </a:r>
            <a:r>
              <a:rPr lang="en-US" dirty="0" err="1"/>
              <a:t>regroupent</a:t>
            </a:r>
            <a:r>
              <a:rPr lang="en-US" dirty="0"/>
              <a:t> des </a:t>
            </a:r>
            <a:r>
              <a:rPr lang="en-US" dirty="0" err="1"/>
              <a:t>centaines</a:t>
            </a:r>
            <a:r>
              <a:rPr lang="en-US" dirty="0"/>
              <a:t> </a:t>
            </a:r>
            <a:r>
              <a:rPr lang="en-US" dirty="0" err="1"/>
              <a:t>voire</a:t>
            </a:r>
            <a:r>
              <a:rPr lang="en-US" dirty="0"/>
              <a:t> </a:t>
            </a:r>
            <a:r>
              <a:rPr lang="en-US" dirty="0" err="1"/>
              <a:t>milliers</a:t>
            </a:r>
            <a:r>
              <a:rPr lang="en-US" dirty="0"/>
              <a:t> de </a:t>
            </a:r>
            <a:r>
              <a:rPr lang="en-US" dirty="0" err="1"/>
              <a:t>serveurs</a:t>
            </a:r>
            <a:r>
              <a:rPr lang="en-US" dirty="0"/>
              <a:t> qui </a:t>
            </a:r>
            <a:r>
              <a:rPr lang="en-US" dirty="0" err="1"/>
              <a:t>reçoivent</a:t>
            </a:r>
            <a:r>
              <a:rPr lang="en-US" dirty="0"/>
              <a:t> et </a:t>
            </a:r>
            <a:r>
              <a:rPr lang="en-US" dirty="0" err="1"/>
              <a:t>envoient</a:t>
            </a:r>
            <a:r>
              <a:rPr lang="en-US" dirty="0"/>
              <a:t> des données </a:t>
            </a:r>
            <a:r>
              <a:rPr lang="en-US" dirty="0" err="1"/>
              <a:t>vers</a:t>
            </a:r>
            <a:r>
              <a:rPr lang="en-US" dirty="0"/>
              <a:t> le monde </a:t>
            </a:r>
            <a:r>
              <a:rPr lang="en-US" dirty="0" err="1"/>
              <a:t>entier</a:t>
            </a:r>
            <a:endParaRPr lang="en-US" dirty="0"/>
          </a:p>
        </p:txBody>
      </p:sp>
    </p:spTree>
    <p:extLst>
      <p:ext uri="{BB962C8B-B14F-4D97-AF65-F5344CB8AC3E}">
        <p14:creationId xmlns:p14="http://schemas.microsoft.com/office/powerpoint/2010/main" val="6184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igital Citizenship by Slidesgo">
  <a:themeElements>
    <a:clrScheme name="Simple Light">
      <a:dk1>
        <a:srgbClr val="0C0C0C"/>
      </a:dk1>
      <a:lt1>
        <a:srgbClr val="FFFFFF"/>
      </a:lt1>
      <a:dk2>
        <a:srgbClr val="FFAF18"/>
      </a:dk2>
      <a:lt2>
        <a:srgbClr val="FE355E"/>
      </a:lt2>
      <a:accent1>
        <a:srgbClr val="45A7FF"/>
      </a:accent1>
      <a:accent2>
        <a:srgbClr val="00C3B1"/>
      </a:accent2>
      <a:accent3>
        <a:srgbClr val="FFFFFF"/>
      </a:accent3>
      <a:accent4>
        <a:srgbClr val="FFFFFF"/>
      </a:accent4>
      <a:accent5>
        <a:srgbClr val="FFFFFF"/>
      </a:accent5>
      <a:accent6>
        <a:srgbClr val="FFFFFF"/>
      </a:accent6>
      <a:hlink>
        <a:srgbClr val="0C0C0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BD3540BEDA545885B819507048F2F" ma:contentTypeVersion="18" ma:contentTypeDescription="Crée un document." ma:contentTypeScope="" ma:versionID="390190efb5b236c00d85a5a13e6a58e7">
  <xsd:schema xmlns:xsd="http://www.w3.org/2001/XMLSchema" xmlns:xs="http://www.w3.org/2001/XMLSchema" xmlns:p="http://schemas.microsoft.com/office/2006/metadata/properties" xmlns:ns2="052dd581-e505-427b-b709-a4e89cc6c2b7" xmlns:ns3="788ee9f1-a4a4-4fb5-8299-cf5285f8e280" targetNamespace="http://schemas.microsoft.com/office/2006/metadata/properties" ma:root="true" ma:fieldsID="3bc8b3811ec8d90d10d41040d0a5dd30" ns2:_="" ns3:_="">
    <xsd:import namespace="052dd581-e505-427b-b709-a4e89cc6c2b7"/>
    <xsd:import namespace="788ee9f1-a4a4-4fb5-8299-cf5285f8e2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dd581-e505-427b-b709-a4e89cc6c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be7a016d-1955-48df-b12c-e588b016cf33"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8ee9f1-a4a4-4fb5-8299-cf5285f8e28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3c69859d-6bdb-4abd-8779-ff40c6399900}" ma:internalName="TaxCatchAll" ma:showField="CatchAllData" ma:web="788ee9f1-a4a4-4fb5-8299-cf5285f8e2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2dd581-e505-427b-b709-a4e89cc6c2b7">
      <Terms xmlns="http://schemas.microsoft.com/office/infopath/2007/PartnerControls"/>
    </lcf76f155ced4ddcb4097134ff3c332f>
    <TaxCatchAll xmlns="788ee9f1-a4a4-4fb5-8299-cf5285f8e280" xsi:nil="true"/>
  </documentManagement>
</p:properties>
</file>

<file path=customXml/itemProps1.xml><?xml version="1.0" encoding="utf-8"?>
<ds:datastoreItem xmlns:ds="http://schemas.openxmlformats.org/officeDocument/2006/customXml" ds:itemID="{A759CA4D-E6DB-4186-A6DB-7F41E8ED6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dd581-e505-427b-b709-a4e89cc6c2b7"/>
    <ds:schemaRef ds:uri="788ee9f1-a4a4-4fb5-8299-cf5285f8e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DA0D99-9B2C-47C7-91BE-0CA0A7C5DBA5}">
  <ds:schemaRefs>
    <ds:schemaRef ds:uri="http://schemas.microsoft.com/sharepoint/v3/contenttype/forms"/>
  </ds:schemaRefs>
</ds:datastoreItem>
</file>

<file path=customXml/itemProps3.xml><?xml version="1.0" encoding="utf-8"?>
<ds:datastoreItem xmlns:ds="http://schemas.openxmlformats.org/officeDocument/2006/customXml" ds:itemID="{8845825D-D691-4D4A-94AB-F94861BC0E10}">
  <ds:schemaRefs>
    <ds:schemaRef ds:uri="http://schemas.microsoft.com/office/2006/metadata/properties"/>
    <ds:schemaRef ds:uri="http://schemas.microsoft.com/office/infopath/2007/PartnerControls"/>
    <ds:schemaRef ds:uri="052dd581-e505-427b-b709-a4e89cc6c2b7"/>
    <ds:schemaRef ds:uri="788ee9f1-a4a4-4fb5-8299-cf5285f8e280"/>
  </ds:schemaRefs>
</ds:datastoreItem>
</file>

<file path=docProps/app.xml><?xml version="1.0" encoding="utf-8"?>
<Properties xmlns="http://schemas.openxmlformats.org/officeDocument/2006/extended-properties" xmlns:vt="http://schemas.openxmlformats.org/officeDocument/2006/docPropsVTypes">
  <TotalTime>541</TotalTime>
  <Words>312</Words>
  <Application>Microsoft Office PowerPoint</Application>
  <PresentationFormat>Affichage à l'écran (16:9)</PresentationFormat>
  <Paragraphs>54</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Lexend Deca Light</vt:lpstr>
      <vt:lpstr>Sarabun</vt:lpstr>
      <vt:lpstr>Arial</vt:lpstr>
      <vt:lpstr>Inter Tight</vt:lpstr>
      <vt:lpstr>Calibri</vt:lpstr>
      <vt:lpstr>Inter Tight Black</vt:lpstr>
      <vt:lpstr>Digital Citizenship by Slidesgo</vt:lpstr>
      <vt:lpstr>Café numérique #1</vt:lpstr>
      <vt:lpstr>Parmi ces objets, lesquels sont numériques ?</vt:lpstr>
      <vt:lpstr>Le numérique, c’est quoi ?</vt:lpstr>
      <vt:lpstr>Quel objet numérique vous utilisez le plus ?</vt:lpstr>
      <vt:lpstr>Ça date de quand ?</vt:lpstr>
      <vt:lpstr>L’écosystème numérique</vt:lpstr>
      <vt:lpstr>Qu’est-ce qu’un ordinateur ?</vt:lpstr>
      <vt:lpstr>Exemples d’ordinateurs</vt:lpstr>
      <vt:lpstr>Pour stocker les mails et sites web</vt:lpstr>
      <vt:lpstr>L’écosystème numérique</vt:lpstr>
      <vt:lpstr>Zoom sur internet</vt:lpstr>
      <vt:lpstr>Arpanet en 1969</vt:lpstr>
      <vt:lpstr>Internet aujourd’hui</vt:lpstr>
      <vt:lpstr>Combien d’e-mails sont envoyés chaque seconde dans le monde ?</vt:lpstr>
      <vt:lpstr>Internet, ça fonctionne comment ?</vt:lpstr>
      <vt:lpstr>Internet, ça fonctionne comment ?</vt:lpstr>
      <vt:lpstr>Pourquoi savoir tout ça ?</vt:lpstr>
      <vt:lpstr>Merci !  N’hésitez pas si vous avez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BERNARDONI Erin</cp:lastModifiedBy>
  <cp:revision>1</cp:revision>
  <dcterms:modified xsi:type="dcterms:W3CDTF">2025-11-19T14:39:57Z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0x010100692BD3540BEDA545885B819507048F2F</vt:lpwstr>
  </property>
  <property fmtid="{D5CDD505-2E9C-101B-9397-08002B2CF9AE}" pid="3" name="MediaServiceImageTags">
    <vt:lpwstr/>
  </property>
</Properties>
</file>